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howSpecialPlsOnTitleSld="0" strictFirstAndLastChars="0" saveSubsetFonts="1">
  <p:sldMasterIdLst>
    <p:sldMasterId id="2147483946" r:id="rId1"/>
  </p:sldMasterIdLst>
  <p:notesMasterIdLst>
    <p:notesMasterId r:id="rId10"/>
  </p:notesMasterIdLst>
  <p:sldIdLst>
    <p:sldId id="426" r:id="rId2"/>
    <p:sldId id="360" r:id="rId3"/>
    <p:sldId id="356" r:id="rId4"/>
    <p:sldId id="358" r:id="rId5"/>
    <p:sldId id="362" r:id="rId6"/>
    <p:sldId id="366" r:id="rId7"/>
    <p:sldId id="363" r:id="rId8"/>
    <p:sldId id="369" r:id="rId9"/>
  </p:sldIdLst>
  <p:sldSz cx="17340263" cy="975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32550169-F298-4271-9C53-88054F92F185}">
          <p14:sldIdLst>
            <p14:sldId id="426"/>
          </p14:sldIdLst>
        </p14:section>
        <p14:section name="Scapy" id="{D1DADDC3-9BE9-4CE9-A20E-01850D541060}">
          <p14:sldIdLst>
            <p14:sldId id="360"/>
            <p14:sldId id="356"/>
            <p14:sldId id="358"/>
            <p14:sldId id="362"/>
            <p14:sldId id="366"/>
            <p14:sldId id="363"/>
            <p14:sldId id="3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54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DAF6"/>
    <a:srgbClr val="F6DB16"/>
    <a:srgbClr val="EDD1B5"/>
    <a:srgbClr val="82DA99"/>
    <a:srgbClr val="91EFF9"/>
    <a:srgbClr val="EEC0E7"/>
    <a:srgbClr val="F780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18A791-F957-4AD6-97AB-12C2E6F2D765}" v="36" dt="2023-09-28T13:19:15.8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724" autoAdjust="0"/>
    <p:restoredTop sz="94660"/>
  </p:normalViewPr>
  <p:slideViewPr>
    <p:cSldViewPr>
      <p:cViewPr varScale="1">
        <p:scale>
          <a:sx n="64" d="100"/>
          <a:sy n="64" d="100"/>
        </p:scale>
        <p:origin x="252" y="48"/>
      </p:cViewPr>
      <p:guideLst>
        <p:guide orient="horz" pos="3072"/>
        <p:guide pos="546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my Gilbert" userId="0212c120946023de" providerId="LiveId" clId="{9E84EF85-2E56-4097-842B-AC8D572A31C8}"/>
    <pc:docChg chg="undo redo custSel addSld delSld modSld sldOrd modMainMaster addSection modSection">
      <pc:chgData name="Jimmy Gilbert" userId="0212c120946023de" providerId="LiveId" clId="{9E84EF85-2E56-4097-842B-AC8D572A31C8}" dt="2021-07-28T12:50:42.600" v="1934"/>
      <pc:docMkLst>
        <pc:docMk/>
      </pc:docMkLst>
      <pc:sldChg chg="addSp delSp modSp del mod modShow">
        <pc:chgData name="Jimmy Gilbert" userId="0212c120946023de" providerId="LiveId" clId="{9E84EF85-2E56-4097-842B-AC8D572A31C8}" dt="2021-07-28T12:34:28.049" v="1427" actId="47"/>
        <pc:sldMkLst>
          <pc:docMk/>
          <pc:sldMk cId="0" sldId="256"/>
        </pc:sldMkLst>
        <pc:picChg chg="add del mod">
          <ac:chgData name="Jimmy Gilbert" userId="0212c120946023de" providerId="LiveId" clId="{9E84EF85-2E56-4097-842B-AC8D572A31C8}" dt="2021-07-28T12:34:26.641" v="1426" actId="21"/>
          <ac:picMkLst>
            <pc:docMk/>
            <pc:sldMk cId="0" sldId="256"/>
            <ac:picMk id="3" creationId="{79E1122C-8761-4418-89AA-7A64F428372F}"/>
          </ac:picMkLst>
        </pc:picChg>
        <pc:picChg chg="add del mod">
          <ac:chgData name="Jimmy Gilbert" userId="0212c120946023de" providerId="LiveId" clId="{9E84EF85-2E56-4097-842B-AC8D572A31C8}" dt="2021-07-26T13:12:06.521" v="81" actId="21"/>
          <ac:picMkLst>
            <pc:docMk/>
            <pc:sldMk cId="0" sldId="256"/>
            <ac:picMk id="5" creationId="{B3CB5315-6CD4-457D-ABA7-3A09AFCCF862}"/>
          </ac:picMkLst>
        </pc:picChg>
        <pc:picChg chg="add del mod">
          <ac:chgData name="Jimmy Gilbert" userId="0212c120946023de" providerId="LiveId" clId="{9E84EF85-2E56-4097-842B-AC8D572A31C8}" dt="2021-07-28T12:32:20.465" v="1414" actId="21"/>
          <ac:picMkLst>
            <pc:docMk/>
            <pc:sldMk cId="0" sldId="256"/>
            <ac:picMk id="7" creationId="{77CD09F3-47CD-44B3-8C9A-EA4ADA38DB93}"/>
          </ac:picMkLst>
        </pc:picChg>
        <pc:picChg chg="add del mod">
          <ac:chgData name="Jimmy Gilbert" userId="0212c120946023de" providerId="LiveId" clId="{9E84EF85-2E56-4097-842B-AC8D572A31C8}" dt="2021-07-26T13:12:52.726" v="90" actId="21"/>
          <ac:picMkLst>
            <pc:docMk/>
            <pc:sldMk cId="0" sldId="256"/>
            <ac:picMk id="8" creationId="{F9EC6E50-5DF7-43BC-96AA-F7467C419093}"/>
          </ac:picMkLst>
        </pc:picChg>
      </pc:sldChg>
      <pc:sldChg chg="modSp del">
        <pc:chgData name="Jimmy Gilbert" userId="0212c120946023de" providerId="LiveId" clId="{9E84EF85-2E56-4097-842B-AC8D572A31C8}" dt="2021-07-26T13:14:48.669" v="201" actId="47"/>
        <pc:sldMkLst>
          <pc:docMk/>
          <pc:sldMk cId="0" sldId="259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7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8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17411" creationId="{00000000-0000-0000-0000-000000000000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14.771" v="1864"/>
        <pc:sldMkLst>
          <pc:docMk/>
          <pc:sldMk cId="0" sldId="288"/>
        </pc:sldMkLst>
        <pc:spChg chg="add mod ord">
          <ac:chgData name="Jimmy Gilbert" userId="0212c120946023de" providerId="LiveId" clId="{9E84EF85-2E56-4097-842B-AC8D572A31C8}" dt="2021-07-27T21:36:20.118" v="1271" actId="20577"/>
          <ac:spMkLst>
            <pc:docMk/>
            <pc:sldMk cId="0" sldId="288"/>
            <ac:spMk id="2" creationId="{18D7841D-B04B-494F-91C2-A86323A329DA}"/>
          </ac:spMkLst>
        </pc:spChg>
        <pc:spChg chg="mod ord">
          <ac:chgData name="Jimmy Gilbert" userId="0212c120946023de" providerId="LiveId" clId="{9E84EF85-2E56-4097-842B-AC8D572A31C8}" dt="2021-07-26T13:40:40.484" v="724" actId="120"/>
          <ac:spMkLst>
            <pc:docMk/>
            <pc:sldMk cId="0" sldId="288"/>
            <ac:spMk id="12290" creationId="{6B1A4983-3A7E-4FC2-B797-16F375881A92}"/>
          </ac:spMkLst>
        </pc:spChg>
        <pc:spChg chg="mod ord">
          <ac:chgData name="Jimmy Gilbert" userId="0212c120946023de" providerId="LiveId" clId="{9E84EF85-2E56-4097-842B-AC8D572A31C8}" dt="2021-07-27T14:12:01.050" v="749" actId="20577"/>
          <ac:spMkLst>
            <pc:docMk/>
            <pc:sldMk cId="0" sldId="288"/>
            <ac:spMk id="12291" creationId="{4F34DBB9-516A-4A1C-8532-32A7FF350AE3}"/>
          </ac:spMkLst>
        </pc:spChg>
      </pc:sldChg>
      <pc:sldChg chg="addSp modSp add del mod modClrScheme chgLayout">
        <pc:chgData name="Jimmy Gilbert" userId="0212c120946023de" providerId="LiveId" clId="{9E84EF85-2E56-4097-842B-AC8D572A31C8}" dt="2021-07-27T21:36:23.239" v="1272" actId="47"/>
        <pc:sldMkLst>
          <pc:docMk/>
          <pc:sldMk cId="0" sldId="289"/>
        </pc:sldMkLst>
        <pc:spChg chg="add mod ord">
          <ac:chgData name="Jimmy Gilbert" userId="0212c120946023de" providerId="LiveId" clId="{9E84EF85-2E56-4097-842B-AC8D572A31C8}" dt="2021-07-27T21:36:13.697" v="1267" actId="21"/>
          <ac:spMkLst>
            <pc:docMk/>
            <pc:sldMk cId="0" sldId="289"/>
            <ac:spMk id="2" creationId="{0C7B3C00-5494-4A8B-A5DB-B14B0EFF2302}"/>
          </ac:spMkLst>
        </pc:spChg>
        <pc:spChg chg="mod ord">
          <ac:chgData name="Jimmy Gilbert" userId="0212c120946023de" providerId="LiveId" clId="{9E84EF85-2E56-4097-842B-AC8D572A31C8}" dt="2021-07-26T13:40:48.603" v="727" actId="120"/>
          <ac:spMkLst>
            <pc:docMk/>
            <pc:sldMk cId="0" sldId="289"/>
            <ac:spMk id="13314" creationId="{EBED3AF3-72F1-449C-A408-4697D3D97BB7}"/>
          </ac:spMkLst>
        </pc:spChg>
        <pc:spChg chg="mod ord">
          <ac:chgData name="Jimmy Gilbert" userId="0212c120946023de" providerId="LiveId" clId="{9E84EF85-2E56-4097-842B-AC8D572A31C8}" dt="2021-07-27T14:12:28.937" v="763"/>
          <ac:spMkLst>
            <pc:docMk/>
            <pc:sldMk cId="0" sldId="289"/>
            <ac:spMk id="13315" creationId="{949A5C13-2A14-4E10-9007-B6540461F9B7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37.678" v="1869"/>
        <pc:sldMkLst>
          <pc:docMk/>
          <pc:sldMk cId="0" sldId="290"/>
        </pc:sldMkLst>
        <pc:spChg chg="add mod ord">
          <ac:chgData name="Jimmy Gilbert" userId="0212c120946023de" providerId="LiveId" clId="{9E84EF85-2E56-4097-842B-AC8D572A31C8}" dt="2021-07-28T12:46:30.010" v="1866" actId="14"/>
          <ac:spMkLst>
            <pc:docMk/>
            <pc:sldMk cId="0" sldId="290"/>
            <ac:spMk id="2" creationId="{CAB0F22C-A3B9-46A9-839C-C2C2045BCFFA}"/>
          </ac:spMkLst>
        </pc:spChg>
        <pc:spChg chg="mod ord">
          <ac:chgData name="Jimmy Gilbert" userId="0212c120946023de" providerId="LiveId" clId="{9E84EF85-2E56-4097-842B-AC8D572A31C8}" dt="2021-07-26T13:40:58.133" v="730" actId="120"/>
          <ac:spMkLst>
            <pc:docMk/>
            <pc:sldMk cId="0" sldId="290"/>
            <ac:spMk id="14338" creationId="{1027787D-4EB8-45D6-AAD8-1533476C5E89}"/>
          </ac:spMkLst>
        </pc:spChg>
        <pc:spChg chg="mod ord">
          <ac:chgData name="Jimmy Gilbert" userId="0212c120946023de" providerId="LiveId" clId="{9E84EF85-2E56-4097-842B-AC8D572A31C8}" dt="2021-07-27T14:12:48.410" v="773"/>
          <ac:spMkLst>
            <pc:docMk/>
            <pc:sldMk cId="0" sldId="290"/>
            <ac:spMk id="14339" creationId="{DA8C8728-9DD6-4B67-99AC-2C0C2028591A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47.676" v="1872"/>
        <pc:sldMkLst>
          <pc:docMk/>
          <pc:sldMk cId="0" sldId="291"/>
        </pc:sldMkLst>
        <pc:spChg chg="add mod ord">
          <ac:chgData name="Jimmy Gilbert" userId="0212c120946023de" providerId="LiveId" clId="{9E84EF85-2E56-4097-842B-AC8D572A31C8}" dt="2021-07-28T12:46:44.512" v="1871" actId="14"/>
          <ac:spMkLst>
            <pc:docMk/>
            <pc:sldMk cId="0" sldId="291"/>
            <ac:spMk id="2" creationId="{D84EF701-201F-4D81-99A5-CC5C231A7E33}"/>
          </ac:spMkLst>
        </pc:spChg>
        <pc:spChg chg="mod ord">
          <ac:chgData name="Jimmy Gilbert" userId="0212c120946023de" providerId="LiveId" clId="{9E84EF85-2E56-4097-842B-AC8D572A31C8}" dt="2021-07-27T14:13:02.148" v="776"/>
          <ac:spMkLst>
            <pc:docMk/>
            <pc:sldMk cId="0" sldId="291"/>
            <ac:spMk id="15362" creationId="{E73FE85F-1ABB-459B-AFE5-CF14330DD603}"/>
          </ac:spMkLst>
        </pc:spChg>
        <pc:spChg chg="mod ord">
          <ac:chgData name="Jimmy Gilbert" userId="0212c120946023de" providerId="LiveId" clId="{9E84EF85-2E56-4097-842B-AC8D572A31C8}" dt="2021-07-27T14:16:00.415" v="843" actId="20577"/>
          <ac:spMkLst>
            <pc:docMk/>
            <pc:sldMk cId="0" sldId="291"/>
            <ac:spMk id="15363" creationId="{408AC28A-083D-4AB4-B3C4-CD01CF96423A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58.716" v="1875"/>
        <pc:sldMkLst>
          <pc:docMk/>
          <pc:sldMk cId="0" sldId="292"/>
        </pc:sldMkLst>
        <pc:spChg chg="add mod ord">
          <ac:chgData name="Jimmy Gilbert" userId="0212c120946023de" providerId="LiveId" clId="{9E84EF85-2E56-4097-842B-AC8D572A31C8}" dt="2021-07-28T12:46:54.289" v="1874" actId="14"/>
          <ac:spMkLst>
            <pc:docMk/>
            <pc:sldMk cId="0" sldId="292"/>
            <ac:spMk id="2" creationId="{9FCDF061-E96E-4013-9B66-0BD256D40738}"/>
          </ac:spMkLst>
        </pc:spChg>
        <pc:spChg chg="mod ord">
          <ac:chgData name="Jimmy Gilbert" userId="0212c120946023de" providerId="LiveId" clId="{9E84EF85-2E56-4097-842B-AC8D572A31C8}" dt="2021-07-27T14:13:06.524" v="779"/>
          <ac:spMkLst>
            <pc:docMk/>
            <pc:sldMk cId="0" sldId="292"/>
            <ac:spMk id="16386" creationId="{2EB8AADA-A113-4C0C-8812-A5DA0EEC1EF3}"/>
          </ac:spMkLst>
        </pc:spChg>
        <pc:spChg chg="mod ord">
          <ac:chgData name="Jimmy Gilbert" userId="0212c120946023de" providerId="LiveId" clId="{9E84EF85-2E56-4097-842B-AC8D572A31C8}" dt="2021-07-27T14:16:49.740" v="857" actId="20577"/>
          <ac:spMkLst>
            <pc:docMk/>
            <pc:sldMk cId="0" sldId="292"/>
            <ac:spMk id="16387" creationId="{AD248393-57A6-45C8-803C-1B26DD8A6096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7:42.470" v="1906"/>
        <pc:sldMkLst>
          <pc:docMk/>
          <pc:sldMk cId="0" sldId="293"/>
        </pc:sldMkLst>
        <pc:spChg chg="add mod ord">
          <ac:chgData name="Jimmy Gilbert" userId="0212c120946023de" providerId="LiveId" clId="{9E84EF85-2E56-4097-842B-AC8D572A31C8}" dt="2021-07-28T12:47:33.289" v="1905" actId="20577"/>
          <ac:spMkLst>
            <pc:docMk/>
            <pc:sldMk cId="0" sldId="293"/>
            <ac:spMk id="2" creationId="{27BA18FF-7BC7-4B02-8560-BB5081D2E313}"/>
          </ac:spMkLst>
        </pc:spChg>
        <pc:spChg chg="mod ord">
          <ac:chgData name="Jimmy Gilbert" userId="0212c120946023de" providerId="LiveId" clId="{9E84EF85-2E56-4097-842B-AC8D572A31C8}" dt="2021-07-27T14:13:10.297" v="782"/>
          <ac:spMkLst>
            <pc:docMk/>
            <pc:sldMk cId="0" sldId="293"/>
            <ac:spMk id="17410" creationId="{0D49365D-2E0B-4E44-8B25-5D9698C90409}"/>
          </ac:spMkLst>
        </pc:spChg>
        <pc:spChg chg="mod ord">
          <ac:chgData name="Jimmy Gilbert" userId="0212c120946023de" providerId="LiveId" clId="{9E84EF85-2E56-4097-842B-AC8D572A31C8}" dt="2021-07-27T14:18:26.926" v="869"/>
          <ac:spMkLst>
            <pc:docMk/>
            <pc:sldMk cId="0" sldId="293"/>
            <ac:spMk id="17411" creationId="{578C1938-E603-4ACD-8A84-5E58FB830BFE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7:54.517" v="1909"/>
        <pc:sldMkLst>
          <pc:docMk/>
          <pc:sldMk cId="0" sldId="294"/>
        </pc:sldMkLst>
        <pc:spChg chg="add mod ord">
          <ac:chgData name="Jimmy Gilbert" userId="0212c120946023de" providerId="LiveId" clId="{9E84EF85-2E56-4097-842B-AC8D572A31C8}" dt="2021-07-28T12:47:50.772" v="1908" actId="14"/>
          <ac:spMkLst>
            <pc:docMk/>
            <pc:sldMk cId="0" sldId="294"/>
            <ac:spMk id="2" creationId="{57CBD05C-7E80-4E86-A15A-C1E469DB5A1E}"/>
          </ac:spMkLst>
        </pc:spChg>
        <pc:spChg chg="mod ord">
          <ac:chgData name="Jimmy Gilbert" userId="0212c120946023de" providerId="LiveId" clId="{9E84EF85-2E56-4097-842B-AC8D572A31C8}" dt="2021-07-27T14:13:14.083" v="785"/>
          <ac:spMkLst>
            <pc:docMk/>
            <pc:sldMk cId="0" sldId="294"/>
            <ac:spMk id="18434" creationId="{EACF2872-54BF-4496-BB9C-0DF3F70339CE}"/>
          </ac:spMkLst>
        </pc:spChg>
        <pc:spChg chg="mod ord">
          <ac:chgData name="Jimmy Gilbert" userId="0212c120946023de" providerId="LiveId" clId="{9E84EF85-2E56-4097-842B-AC8D572A31C8}" dt="2021-07-27T14:18:51.773" v="879"/>
          <ac:spMkLst>
            <pc:docMk/>
            <pc:sldMk cId="0" sldId="294"/>
            <ac:spMk id="18435" creationId="{D3E8AFAF-1C74-46FE-8C4F-346B93A73588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05.488" v="1912"/>
        <pc:sldMkLst>
          <pc:docMk/>
          <pc:sldMk cId="0" sldId="295"/>
        </pc:sldMkLst>
        <pc:spChg chg="add mod ord">
          <ac:chgData name="Jimmy Gilbert" userId="0212c120946023de" providerId="LiveId" clId="{9E84EF85-2E56-4097-842B-AC8D572A31C8}" dt="2021-07-28T12:48:01.796" v="1911" actId="14"/>
          <ac:spMkLst>
            <pc:docMk/>
            <pc:sldMk cId="0" sldId="295"/>
            <ac:spMk id="2" creationId="{4EE81D92-868F-4278-8391-A34463CCC1AF}"/>
          </ac:spMkLst>
        </pc:spChg>
        <pc:spChg chg="mod ord">
          <ac:chgData name="Jimmy Gilbert" userId="0212c120946023de" providerId="LiveId" clId="{9E84EF85-2E56-4097-842B-AC8D572A31C8}" dt="2021-07-27T14:13:18.769" v="788"/>
          <ac:spMkLst>
            <pc:docMk/>
            <pc:sldMk cId="0" sldId="295"/>
            <ac:spMk id="19458" creationId="{4CD3B5F0-6B5E-4A26-B244-F4672403C9FD}"/>
          </ac:spMkLst>
        </pc:spChg>
        <pc:spChg chg="mod ord">
          <ac:chgData name="Jimmy Gilbert" userId="0212c120946023de" providerId="LiveId" clId="{9E84EF85-2E56-4097-842B-AC8D572A31C8}" dt="2021-07-27T14:19:13.200" v="889"/>
          <ac:spMkLst>
            <pc:docMk/>
            <pc:sldMk cId="0" sldId="295"/>
            <ac:spMk id="19459" creationId="{240DCBAB-4CEB-49F6-AD0D-AB90CFBBE67B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16.605" v="1915"/>
        <pc:sldMkLst>
          <pc:docMk/>
          <pc:sldMk cId="0" sldId="296"/>
        </pc:sldMkLst>
        <pc:spChg chg="add mod ord">
          <ac:chgData name="Jimmy Gilbert" userId="0212c120946023de" providerId="LiveId" clId="{9E84EF85-2E56-4097-842B-AC8D572A31C8}" dt="2021-07-28T12:48:12.966" v="1914" actId="14"/>
          <ac:spMkLst>
            <pc:docMk/>
            <pc:sldMk cId="0" sldId="296"/>
            <ac:spMk id="2" creationId="{DFB685EA-3817-4E5F-841B-E04381BEA2AA}"/>
          </ac:spMkLst>
        </pc:spChg>
        <pc:spChg chg="mod ord">
          <ac:chgData name="Jimmy Gilbert" userId="0212c120946023de" providerId="LiveId" clId="{9E84EF85-2E56-4097-842B-AC8D572A31C8}" dt="2021-07-27T14:13:22.749" v="791"/>
          <ac:spMkLst>
            <pc:docMk/>
            <pc:sldMk cId="0" sldId="296"/>
            <ac:spMk id="20482" creationId="{E8E7A12D-6AE2-4B09-82F7-84F2D0C1C04B}"/>
          </ac:spMkLst>
        </pc:spChg>
        <pc:spChg chg="mod ord">
          <ac:chgData name="Jimmy Gilbert" userId="0212c120946023de" providerId="LiveId" clId="{9E84EF85-2E56-4097-842B-AC8D572A31C8}" dt="2021-07-27T14:20:14.653" v="901"/>
          <ac:spMkLst>
            <pc:docMk/>
            <pc:sldMk cId="0" sldId="296"/>
            <ac:spMk id="20483" creationId="{5D682FFC-03F1-490D-B555-5620C4076667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31.815" v="1918"/>
        <pc:sldMkLst>
          <pc:docMk/>
          <pc:sldMk cId="0" sldId="297"/>
        </pc:sldMkLst>
        <pc:spChg chg="add mod ord">
          <ac:chgData name="Jimmy Gilbert" userId="0212c120946023de" providerId="LiveId" clId="{9E84EF85-2E56-4097-842B-AC8D572A31C8}" dt="2021-07-28T12:48:26.607" v="1917" actId="14"/>
          <ac:spMkLst>
            <pc:docMk/>
            <pc:sldMk cId="0" sldId="297"/>
            <ac:spMk id="2" creationId="{E0809E9A-9F23-430D-AED9-752E4970EDD9}"/>
          </ac:spMkLst>
        </pc:spChg>
        <pc:spChg chg="mod ord">
          <ac:chgData name="Jimmy Gilbert" userId="0212c120946023de" providerId="LiveId" clId="{9E84EF85-2E56-4097-842B-AC8D572A31C8}" dt="2021-07-27T14:13:26.852" v="794"/>
          <ac:spMkLst>
            <pc:docMk/>
            <pc:sldMk cId="0" sldId="297"/>
            <ac:spMk id="21506" creationId="{53C0E47B-548D-4F97-9795-68A49238C5F4}"/>
          </ac:spMkLst>
        </pc:spChg>
        <pc:spChg chg="mod ord">
          <ac:chgData name="Jimmy Gilbert" userId="0212c120946023de" providerId="LiveId" clId="{9E84EF85-2E56-4097-842B-AC8D572A31C8}" dt="2021-07-27T14:20:34.709" v="911"/>
          <ac:spMkLst>
            <pc:docMk/>
            <pc:sldMk cId="0" sldId="297"/>
            <ac:spMk id="21507" creationId="{8CD9E9A0-FC15-4BE7-84DE-A14AC84E4EFE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44.013" v="1921"/>
        <pc:sldMkLst>
          <pc:docMk/>
          <pc:sldMk cId="0" sldId="298"/>
        </pc:sldMkLst>
        <pc:spChg chg="add mod ord">
          <ac:chgData name="Jimmy Gilbert" userId="0212c120946023de" providerId="LiveId" clId="{9E84EF85-2E56-4097-842B-AC8D572A31C8}" dt="2021-07-28T12:48:40.246" v="1920" actId="14"/>
          <ac:spMkLst>
            <pc:docMk/>
            <pc:sldMk cId="0" sldId="298"/>
            <ac:spMk id="2" creationId="{CDD6E9A2-7C99-4F21-8260-83FA695361C2}"/>
          </ac:spMkLst>
        </pc:spChg>
        <pc:spChg chg="mod ord">
          <ac:chgData name="Jimmy Gilbert" userId="0212c120946023de" providerId="LiveId" clId="{9E84EF85-2E56-4097-842B-AC8D572A31C8}" dt="2021-07-27T14:13:32.561" v="797"/>
          <ac:spMkLst>
            <pc:docMk/>
            <pc:sldMk cId="0" sldId="298"/>
            <ac:spMk id="22530" creationId="{794F95F5-6042-4020-86F8-0F36952BBC8F}"/>
          </ac:spMkLst>
        </pc:spChg>
        <pc:spChg chg="mod ord">
          <ac:chgData name="Jimmy Gilbert" userId="0212c120946023de" providerId="LiveId" clId="{9E84EF85-2E56-4097-842B-AC8D572A31C8}" dt="2021-07-27T14:20:52.073" v="921"/>
          <ac:spMkLst>
            <pc:docMk/>
            <pc:sldMk cId="0" sldId="298"/>
            <ac:spMk id="22531" creationId="{52218830-827A-4430-94AE-AF249BE7C265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51.885" v="1922"/>
        <pc:sldMkLst>
          <pc:docMk/>
          <pc:sldMk cId="0" sldId="299"/>
        </pc:sldMkLst>
        <pc:spChg chg="add mod ord">
          <ac:chgData name="Jimmy Gilbert" userId="0212c120946023de" providerId="LiveId" clId="{9E84EF85-2E56-4097-842B-AC8D572A31C8}" dt="2021-07-27T14:21:06.121" v="926" actId="14"/>
          <ac:spMkLst>
            <pc:docMk/>
            <pc:sldMk cId="0" sldId="299"/>
            <ac:spMk id="2" creationId="{749AE49C-F25B-4329-AA0C-663BE61FB523}"/>
          </ac:spMkLst>
        </pc:spChg>
        <pc:spChg chg="mod ord">
          <ac:chgData name="Jimmy Gilbert" userId="0212c120946023de" providerId="LiveId" clId="{9E84EF85-2E56-4097-842B-AC8D572A31C8}" dt="2021-07-27T14:13:35.784" v="800"/>
          <ac:spMkLst>
            <pc:docMk/>
            <pc:sldMk cId="0" sldId="299"/>
            <ac:spMk id="23554" creationId="{ABAE7D8C-11B2-4010-BD02-0E100D0E3AED}"/>
          </ac:spMkLst>
        </pc:spChg>
        <pc:spChg chg="mod ord">
          <ac:chgData name="Jimmy Gilbert" userId="0212c120946023de" providerId="LiveId" clId="{9E84EF85-2E56-4097-842B-AC8D572A31C8}" dt="2021-07-27T14:21:11.869" v="931"/>
          <ac:spMkLst>
            <pc:docMk/>
            <pc:sldMk cId="0" sldId="299"/>
            <ac:spMk id="23555" creationId="{3AEC6590-2DC8-4789-8705-885B406FC821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9:06.643" v="1924"/>
        <pc:sldMkLst>
          <pc:docMk/>
          <pc:sldMk cId="0" sldId="304"/>
        </pc:sldMkLst>
        <pc:spChg chg="add mod ord">
          <ac:chgData name="Jimmy Gilbert" userId="0212c120946023de" providerId="LiveId" clId="{9E84EF85-2E56-4097-842B-AC8D572A31C8}" dt="2021-07-27T14:21:24.125" v="936" actId="14"/>
          <ac:spMkLst>
            <pc:docMk/>
            <pc:sldMk cId="0" sldId="304"/>
            <ac:spMk id="2" creationId="{58763AEF-3D7A-4AB3-9D78-795D4CC09E7A}"/>
          </ac:spMkLst>
        </pc:spChg>
        <pc:spChg chg="mod ord">
          <ac:chgData name="Jimmy Gilbert" userId="0212c120946023de" providerId="LiveId" clId="{9E84EF85-2E56-4097-842B-AC8D572A31C8}" dt="2021-07-27T14:13:39.556" v="803"/>
          <ac:spMkLst>
            <pc:docMk/>
            <pc:sldMk cId="0" sldId="304"/>
            <ac:spMk id="24578" creationId="{2CEFB9B8-FB94-481A-9F1D-F71E6EB86D15}"/>
          </ac:spMkLst>
        </pc:spChg>
        <pc:spChg chg="mod ord">
          <ac:chgData name="Jimmy Gilbert" userId="0212c120946023de" providerId="LiveId" clId="{9E84EF85-2E56-4097-842B-AC8D572A31C8}" dt="2021-07-27T14:21:30.190" v="941"/>
          <ac:spMkLst>
            <pc:docMk/>
            <pc:sldMk cId="0" sldId="304"/>
            <ac:spMk id="24579" creationId="{084E00A8-A43E-4549-BFD1-0A2A65DC7292}"/>
          </ac:spMkLst>
        </pc:spChg>
        <pc:graphicFrameChg chg="add mod">
          <ac:chgData name="Jimmy Gilbert" userId="0212c120946023de" providerId="LiveId" clId="{9E84EF85-2E56-4097-842B-AC8D572A31C8}" dt="2021-07-27T14:27:14.173" v="960" actId="1076"/>
          <ac:graphicFrameMkLst>
            <pc:docMk/>
            <pc:sldMk cId="0" sldId="304"/>
            <ac:graphicFrameMk id="5" creationId="{9AE59EA0-51B2-4417-94F2-A8AD83371ECD}"/>
          </ac:graphicFrameMkLst>
        </pc:graphicFrameChg>
      </pc:sldChg>
      <pc:sldChg chg="addSp delSp modSp add del mod modClrScheme chgLayout">
        <pc:chgData name="Jimmy Gilbert" userId="0212c120946023de" providerId="LiveId" clId="{9E84EF85-2E56-4097-842B-AC8D572A31C8}" dt="2021-07-27T14:27:19.651" v="961" actId="47"/>
        <pc:sldMkLst>
          <pc:docMk/>
          <pc:sldMk cId="0" sldId="305"/>
        </pc:sldMkLst>
        <pc:spChg chg="add del mod ord">
          <ac:chgData name="Jimmy Gilbert" userId="0212c120946023de" providerId="LiveId" clId="{9E84EF85-2E56-4097-842B-AC8D572A31C8}" dt="2021-07-27T14:14:17.193" v="812" actId="478"/>
          <ac:spMkLst>
            <pc:docMk/>
            <pc:sldMk cId="0" sldId="305"/>
            <ac:spMk id="2" creationId="{09CC9346-8961-498C-8AF9-2256F71A13D5}"/>
          </ac:spMkLst>
        </pc:spChg>
        <pc:spChg chg="add mod ord">
          <ac:chgData name="Jimmy Gilbert" userId="0212c120946023de" providerId="LiveId" clId="{9E84EF85-2E56-4097-842B-AC8D572A31C8}" dt="2021-07-26T13:40:12.556" v="692" actId="700"/>
          <ac:spMkLst>
            <pc:docMk/>
            <pc:sldMk cId="0" sldId="305"/>
            <ac:spMk id="3" creationId="{F3B94E44-4C58-4DF1-98BA-083EAA0E2C6C}"/>
          </ac:spMkLst>
        </pc:spChg>
        <pc:spChg chg="mod ord">
          <ac:chgData name="Jimmy Gilbert" userId="0212c120946023de" providerId="LiveId" clId="{9E84EF85-2E56-4097-842B-AC8D572A31C8}" dt="2021-07-27T14:13:59.511" v="811"/>
          <ac:spMkLst>
            <pc:docMk/>
            <pc:sldMk cId="0" sldId="305"/>
            <ac:spMk id="1027" creationId="{B01EF4E2-2549-4257-94D7-FCFD606FF62C}"/>
          </ac:spMkLst>
        </pc:spChg>
        <pc:graphicFrameChg chg="del mod">
          <ac:chgData name="Jimmy Gilbert" userId="0212c120946023de" providerId="LiveId" clId="{9E84EF85-2E56-4097-842B-AC8D572A31C8}" dt="2021-07-27T14:27:09.254" v="958" actId="21"/>
          <ac:graphicFrameMkLst>
            <pc:docMk/>
            <pc:sldMk cId="0" sldId="305"/>
            <ac:graphicFrameMk id="1026" creationId="{52A5ED7F-1693-4794-9B87-A89B7003A62C}"/>
          </ac:graphicFrameMkLst>
        </pc:graphicFrameChg>
      </pc:sldChg>
      <pc:sldChg chg="addSp modSp add mod modClrScheme modAnim chgLayout">
        <pc:chgData name="Jimmy Gilbert" userId="0212c120946023de" providerId="LiveId" clId="{9E84EF85-2E56-4097-842B-AC8D572A31C8}" dt="2021-07-28T12:49:13.297" v="1925"/>
        <pc:sldMkLst>
          <pc:docMk/>
          <pc:sldMk cId="0" sldId="308"/>
        </pc:sldMkLst>
        <pc:spChg chg="add mod ord">
          <ac:chgData name="Jimmy Gilbert" userId="0212c120946023de" providerId="LiveId" clId="{9E84EF85-2E56-4097-842B-AC8D572A31C8}" dt="2021-07-27T21:41:29.432" v="1301" actId="20577"/>
          <ac:spMkLst>
            <pc:docMk/>
            <pc:sldMk cId="0" sldId="308"/>
            <ac:spMk id="2" creationId="{45C3F84F-915E-4323-A20E-3CC9D42165AF}"/>
          </ac:spMkLst>
        </pc:spChg>
        <pc:spChg chg="mod ord">
          <ac:chgData name="Jimmy Gilbert" userId="0212c120946023de" providerId="LiveId" clId="{9E84EF85-2E56-4097-842B-AC8D572A31C8}" dt="2021-07-27T14:13:53.243" v="810"/>
          <ac:spMkLst>
            <pc:docMk/>
            <pc:sldMk cId="0" sldId="308"/>
            <ac:spMk id="25602" creationId="{71E6F940-B2B1-43EA-8F0B-AF694BE00FED}"/>
          </ac:spMkLst>
        </pc:spChg>
        <pc:spChg chg="mod ord">
          <ac:chgData name="Jimmy Gilbert" userId="0212c120946023de" providerId="LiveId" clId="{9E84EF85-2E56-4097-842B-AC8D572A31C8}" dt="2021-07-27T14:21:48.482" v="943" actId="27636"/>
          <ac:spMkLst>
            <pc:docMk/>
            <pc:sldMk cId="0" sldId="308"/>
            <ac:spMk id="25603" creationId="{95DFF6E1-AF49-425B-A706-AA9A42DE89D8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9:31.284" v="1927" actId="15"/>
        <pc:sldMkLst>
          <pc:docMk/>
          <pc:sldMk cId="0" sldId="314"/>
        </pc:sldMkLst>
        <pc:spChg chg="mod ord">
          <ac:chgData name="Jimmy Gilbert" userId="0212c120946023de" providerId="LiveId" clId="{9E84EF85-2E56-4097-842B-AC8D572A31C8}" dt="2021-07-27T21:42:49.384" v="1305" actId="700"/>
          <ac:spMkLst>
            <pc:docMk/>
            <pc:sldMk cId="0" sldId="314"/>
            <ac:spMk id="2" creationId="{D30F2239-7DD4-46DF-A257-C024AEAC5DAB}"/>
          </ac:spMkLst>
        </pc:spChg>
        <pc:spChg chg="add mod ord">
          <ac:chgData name="Jimmy Gilbert" userId="0212c120946023de" providerId="LiveId" clId="{9E84EF85-2E56-4097-842B-AC8D572A31C8}" dt="2021-07-28T12:49:31.284" v="1927" actId="15"/>
          <ac:spMkLst>
            <pc:docMk/>
            <pc:sldMk cId="0" sldId="314"/>
            <ac:spMk id="3" creationId="{C1C6C7F1-1092-47EE-9E94-CC078990EAAB}"/>
          </ac:spMkLst>
        </pc:spChg>
        <pc:spChg chg="mod ord">
          <ac:chgData name="Jimmy Gilbert" userId="0212c120946023de" providerId="LiveId" clId="{9E84EF85-2E56-4097-842B-AC8D572A31C8}" dt="2021-07-27T21:42:49.384" v="1305" actId="700"/>
          <ac:spMkLst>
            <pc:docMk/>
            <pc:sldMk cId="0" sldId="314"/>
            <ac:spMk id="6145" creationId="{E1D7C80A-BAC9-4A08-9843-2CC9744E2381}"/>
          </ac:spMkLst>
        </pc:spChg>
        <pc:picChg chg="mod">
          <ac:chgData name="Jimmy Gilbert" userId="0212c120946023de" providerId="LiveId" clId="{9E84EF85-2E56-4097-842B-AC8D572A31C8}" dt="2021-07-27T14:51:23.129" v="1114" actId="1076"/>
          <ac:picMkLst>
            <pc:docMk/>
            <pc:sldMk cId="0" sldId="314"/>
            <ac:picMk id="26627" creationId="{AFF30B99-3D48-4882-AFE1-0C4E5E021A4B}"/>
          </ac:picMkLst>
        </pc:picChg>
      </pc:sldChg>
      <pc:sldChg chg="addSp modSp add mod modClrScheme modAnim chgLayout">
        <pc:chgData name="Jimmy Gilbert" userId="0212c120946023de" providerId="LiveId" clId="{9E84EF85-2E56-4097-842B-AC8D572A31C8}" dt="2021-07-28T12:49:45.342" v="1928"/>
        <pc:sldMkLst>
          <pc:docMk/>
          <pc:sldMk cId="0" sldId="315"/>
        </pc:sldMkLst>
        <pc:spChg chg="mod ord">
          <ac:chgData name="Jimmy Gilbert" userId="0212c120946023de" providerId="LiveId" clId="{9E84EF85-2E56-4097-842B-AC8D572A31C8}" dt="2021-07-27T14:30:56.354" v="1005"/>
          <ac:spMkLst>
            <pc:docMk/>
            <pc:sldMk cId="0" sldId="315"/>
            <ac:spMk id="2" creationId="{FD8F6E65-1D65-4801-9D7F-0A76D4614E11}"/>
          </ac:spMkLst>
        </pc:spChg>
        <pc:spChg chg="add mod ord">
          <ac:chgData name="Jimmy Gilbert" userId="0212c120946023de" providerId="LiveId" clId="{9E84EF85-2E56-4097-842B-AC8D572A31C8}" dt="2021-07-27T21:43:12.963" v="1314" actId="5793"/>
          <ac:spMkLst>
            <pc:docMk/>
            <pc:sldMk cId="0" sldId="315"/>
            <ac:spMk id="3" creationId="{30E491BC-7132-43FF-8CF2-B1AA0F162F81}"/>
          </ac:spMkLst>
        </pc:spChg>
        <pc:spChg chg="mod ord">
          <ac:chgData name="Jimmy Gilbert" userId="0212c120946023de" providerId="LiveId" clId="{9E84EF85-2E56-4097-842B-AC8D572A31C8}" dt="2021-07-27T21:27:26.357" v="1235" actId="20577"/>
          <ac:spMkLst>
            <pc:docMk/>
            <pc:sldMk cId="0" sldId="315"/>
            <ac:spMk id="7169" creationId="{E44AB1E4-24BD-4ECB-951D-E1181CF13A50}"/>
          </ac:spMkLst>
        </pc:spChg>
        <pc:picChg chg="mod">
          <ac:chgData name="Jimmy Gilbert" userId="0212c120946023de" providerId="LiveId" clId="{9E84EF85-2E56-4097-842B-AC8D572A31C8}" dt="2021-07-27T21:42:31.486" v="1303" actId="1076"/>
          <ac:picMkLst>
            <pc:docMk/>
            <pc:sldMk cId="0" sldId="315"/>
            <ac:picMk id="27651" creationId="{596E103D-9929-4B3C-AD39-AEB953AF8CB5}"/>
          </ac:picMkLst>
        </pc:picChg>
      </pc:sldChg>
      <pc:sldChg chg="addSp modSp add mod modClrScheme modAnim chgLayout">
        <pc:chgData name="Jimmy Gilbert" userId="0212c120946023de" providerId="LiveId" clId="{9E84EF85-2E56-4097-842B-AC8D572A31C8}" dt="2021-07-28T12:49:52.262" v="1929"/>
        <pc:sldMkLst>
          <pc:docMk/>
          <pc:sldMk cId="0" sldId="316"/>
        </pc:sldMkLst>
        <pc:spChg chg="mod ord">
          <ac:chgData name="Jimmy Gilbert" userId="0212c120946023de" providerId="LiveId" clId="{9E84EF85-2E56-4097-842B-AC8D572A31C8}" dt="2021-07-27T14:31:00.680" v="1008"/>
          <ac:spMkLst>
            <pc:docMk/>
            <pc:sldMk cId="0" sldId="316"/>
            <ac:spMk id="2" creationId="{EDE1824B-CE06-495F-801D-1F559BE95E7D}"/>
          </ac:spMkLst>
        </pc:spChg>
        <pc:spChg chg="add mod ord">
          <ac:chgData name="Jimmy Gilbert" userId="0212c120946023de" providerId="LiveId" clId="{9E84EF85-2E56-4097-842B-AC8D572A31C8}" dt="2021-07-27T21:43:20.094" v="1316" actId="14"/>
          <ac:spMkLst>
            <pc:docMk/>
            <pc:sldMk cId="0" sldId="316"/>
            <ac:spMk id="3" creationId="{83B26757-FA67-47B8-9D52-36F226BAEF52}"/>
          </ac:spMkLst>
        </pc:spChg>
        <pc:spChg chg="mod ord">
          <ac:chgData name="Jimmy Gilbert" userId="0212c120946023de" providerId="LiveId" clId="{9E84EF85-2E56-4097-842B-AC8D572A31C8}" dt="2021-07-27T14:41:17.983" v="1095" actId="20577"/>
          <ac:spMkLst>
            <pc:docMk/>
            <pc:sldMk cId="0" sldId="316"/>
            <ac:spMk id="8193" creationId="{664B0436-622B-444B-98D0-AD5703087149}"/>
          </ac:spMkLst>
        </pc:spChg>
        <pc:picChg chg="mod">
          <ac:chgData name="Jimmy Gilbert" userId="0212c120946023de" providerId="LiveId" clId="{9E84EF85-2E56-4097-842B-AC8D572A31C8}" dt="2021-07-27T14:41:22.108" v="1096" actId="1076"/>
          <ac:picMkLst>
            <pc:docMk/>
            <pc:sldMk cId="0" sldId="316"/>
            <ac:picMk id="28675" creationId="{B00A0D09-6890-40B2-B8A2-05E74E41ED72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50:03.993" v="1930"/>
        <pc:sldMkLst>
          <pc:docMk/>
          <pc:sldMk cId="0" sldId="317"/>
        </pc:sldMkLst>
        <pc:spChg chg="mod ord">
          <ac:chgData name="Jimmy Gilbert" userId="0212c120946023de" providerId="LiveId" clId="{9E84EF85-2E56-4097-842B-AC8D572A31C8}" dt="2021-07-27T21:43:39.245" v="1320" actId="700"/>
          <ac:spMkLst>
            <pc:docMk/>
            <pc:sldMk cId="0" sldId="317"/>
            <ac:spMk id="2" creationId="{AE4290EB-C2BA-4A97-99D0-0B9B06E86382}"/>
          </ac:spMkLst>
        </pc:spChg>
        <pc:spChg chg="add mod ord">
          <ac:chgData name="Jimmy Gilbert" userId="0212c120946023de" providerId="LiveId" clId="{9E84EF85-2E56-4097-842B-AC8D572A31C8}" dt="2021-07-27T21:43:59.458" v="1331" actId="5793"/>
          <ac:spMkLst>
            <pc:docMk/>
            <pc:sldMk cId="0" sldId="317"/>
            <ac:spMk id="3" creationId="{408D01B2-37A1-46CB-A613-C0E8F3DB29F5}"/>
          </ac:spMkLst>
        </pc:spChg>
        <pc:spChg chg="add mod ord">
          <ac:chgData name="Jimmy Gilbert" userId="0212c120946023de" providerId="LiveId" clId="{9E84EF85-2E56-4097-842B-AC8D572A31C8}" dt="2021-07-27T21:43:42.170" v="1322" actId="20577"/>
          <ac:spMkLst>
            <pc:docMk/>
            <pc:sldMk cId="0" sldId="317"/>
            <ac:spMk id="4" creationId="{5F732EE8-5162-4012-B02B-0BE56AA3294F}"/>
          </ac:spMkLst>
        </pc:spChg>
        <pc:spChg chg="del mod ord">
          <ac:chgData name="Jimmy Gilbert" userId="0212c120946023de" providerId="LiveId" clId="{9E84EF85-2E56-4097-842B-AC8D572A31C8}" dt="2021-07-27T21:43:33.587" v="1319" actId="478"/>
          <ac:spMkLst>
            <pc:docMk/>
            <pc:sldMk cId="0" sldId="317"/>
            <ac:spMk id="9217" creationId="{1178C5E1-B5C5-4255-82A0-E9B98E22150C}"/>
          </ac:spMkLst>
        </pc:spChg>
        <pc:picChg chg="mod">
          <ac:chgData name="Jimmy Gilbert" userId="0212c120946023de" providerId="LiveId" clId="{9E84EF85-2E56-4097-842B-AC8D572A31C8}" dt="2021-07-27T21:44:16.029" v="1335" actId="167"/>
          <ac:picMkLst>
            <pc:docMk/>
            <pc:sldMk cId="0" sldId="317"/>
            <ac:picMk id="29699" creationId="{28E74F91-9ADD-4D38-AA6B-77D60F8F2DD9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50:13.256" v="1931"/>
        <pc:sldMkLst>
          <pc:docMk/>
          <pc:sldMk cId="0" sldId="318"/>
        </pc:sldMkLst>
        <pc:spChg chg="mod ord">
          <ac:chgData name="Jimmy Gilbert" userId="0212c120946023de" providerId="LiveId" clId="{9E84EF85-2E56-4097-842B-AC8D572A31C8}" dt="2021-07-27T14:35:45.113" v="1031"/>
          <ac:spMkLst>
            <pc:docMk/>
            <pc:sldMk cId="0" sldId="318"/>
            <ac:spMk id="2" creationId="{3B2F0859-B2AA-44CF-BEC9-EDF261277D41}"/>
          </ac:spMkLst>
        </pc:spChg>
        <pc:spChg chg="add mod ord">
          <ac:chgData name="Jimmy Gilbert" userId="0212c120946023de" providerId="LiveId" clId="{9E84EF85-2E56-4097-842B-AC8D572A31C8}" dt="2021-07-27T21:45:31.748" v="1337" actId="14"/>
          <ac:spMkLst>
            <pc:docMk/>
            <pc:sldMk cId="0" sldId="318"/>
            <ac:spMk id="3" creationId="{B43E0313-68E7-47DE-B2FE-F400C7C56592}"/>
          </ac:spMkLst>
        </pc:spChg>
        <pc:spChg chg="add del">
          <ac:chgData name="Jimmy Gilbert" userId="0212c120946023de" providerId="LiveId" clId="{9E84EF85-2E56-4097-842B-AC8D572A31C8}" dt="2021-07-27T21:46:10.299" v="1339" actId="22"/>
          <ac:spMkLst>
            <pc:docMk/>
            <pc:sldMk cId="0" sldId="318"/>
            <ac:spMk id="7" creationId="{3D671CDB-7ECB-4523-A656-AE9A90412B32}"/>
          </ac:spMkLst>
        </pc:spChg>
        <pc:spChg chg="add del">
          <ac:chgData name="Jimmy Gilbert" userId="0212c120946023de" providerId="LiveId" clId="{9E84EF85-2E56-4097-842B-AC8D572A31C8}" dt="2021-07-27T21:46:14.185" v="1341" actId="22"/>
          <ac:spMkLst>
            <pc:docMk/>
            <pc:sldMk cId="0" sldId="318"/>
            <ac:spMk id="9" creationId="{EBAC496F-E9A9-4DF9-BAC7-C9FCABD83BCC}"/>
          </ac:spMkLst>
        </pc:spChg>
        <pc:spChg chg="mod ord">
          <ac:chgData name="Jimmy Gilbert" userId="0212c120946023de" providerId="LiveId" clId="{9E84EF85-2E56-4097-842B-AC8D572A31C8}" dt="2021-07-27T14:52:02.573" v="1144" actId="5793"/>
          <ac:spMkLst>
            <pc:docMk/>
            <pc:sldMk cId="0" sldId="318"/>
            <ac:spMk id="10241" creationId="{F97952D8-6577-4FF6-9148-02574A6A07AF}"/>
          </ac:spMkLst>
        </pc:spChg>
        <pc:picChg chg="mod">
          <ac:chgData name="Jimmy Gilbert" userId="0212c120946023de" providerId="LiveId" clId="{9E84EF85-2E56-4097-842B-AC8D572A31C8}" dt="2021-07-27T14:52:07.348" v="1145" actId="1076"/>
          <ac:picMkLst>
            <pc:docMk/>
            <pc:sldMk cId="0" sldId="318"/>
            <ac:picMk id="30723" creationId="{DABA0153-418C-475B-A688-CD5F880B4546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50:25.611" v="1932"/>
        <pc:sldMkLst>
          <pc:docMk/>
          <pc:sldMk cId="0" sldId="319"/>
        </pc:sldMkLst>
        <pc:spChg chg="add mod ord">
          <ac:chgData name="Jimmy Gilbert" userId="0212c120946023de" providerId="LiveId" clId="{9E84EF85-2E56-4097-842B-AC8D572A31C8}" dt="2021-07-28T12:31:26.926" v="1411" actId="700"/>
          <ac:spMkLst>
            <pc:docMk/>
            <pc:sldMk cId="0" sldId="319"/>
            <ac:spMk id="2" creationId="{60F272EF-50DB-496F-AEEF-A8DAAFC974BE}"/>
          </ac:spMkLst>
        </pc:spChg>
        <pc:spChg chg="add mod ord">
          <ac:chgData name="Jimmy Gilbert" userId="0212c120946023de" providerId="LiveId" clId="{9E84EF85-2E56-4097-842B-AC8D572A31C8}" dt="2021-07-28T12:31:29.958" v="1413" actId="20577"/>
          <ac:spMkLst>
            <pc:docMk/>
            <pc:sldMk cId="0" sldId="319"/>
            <ac:spMk id="3" creationId="{EE55C7B8-6AEE-4996-8F21-E374D4DC4E03}"/>
          </ac:spMkLst>
        </pc:spChg>
        <pc:spChg chg="del mod ord">
          <ac:chgData name="Jimmy Gilbert" userId="0212c120946023de" providerId="LiveId" clId="{9E84EF85-2E56-4097-842B-AC8D572A31C8}" dt="2021-07-28T12:31:24.006" v="1410" actId="478"/>
          <ac:spMkLst>
            <pc:docMk/>
            <pc:sldMk cId="0" sldId="319"/>
            <ac:spMk id="31746" creationId="{0B7D8EC0-131E-4714-AC88-D739F46F3ED2}"/>
          </ac:spMkLst>
        </pc:spChg>
        <pc:spChg chg="mod ord">
          <ac:chgData name="Jimmy Gilbert" userId="0212c120946023de" providerId="LiveId" clId="{9E84EF85-2E56-4097-842B-AC8D572A31C8}" dt="2021-07-28T12:31:26.926" v="1411" actId="700"/>
          <ac:spMkLst>
            <pc:docMk/>
            <pc:sldMk cId="0" sldId="319"/>
            <ac:spMk id="31747" creationId="{57E86977-96D5-423B-B1A7-90CD22048B67}"/>
          </ac:spMkLst>
        </pc:spChg>
      </pc:sldChg>
      <pc:sldChg chg="addSp delSp modSp add mod modClrScheme chgLayout">
        <pc:chgData name="Jimmy Gilbert" userId="0212c120946023de" providerId="LiveId" clId="{9E84EF85-2E56-4097-842B-AC8D572A31C8}" dt="2021-07-28T12:30:05.144" v="1390"/>
        <pc:sldMkLst>
          <pc:docMk/>
          <pc:sldMk cId="0" sldId="320"/>
        </pc:sldMkLst>
        <pc:spChg chg="add del mod ord">
          <ac:chgData name="Jimmy Gilbert" userId="0212c120946023de" providerId="LiveId" clId="{9E84EF85-2E56-4097-842B-AC8D572A31C8}" dt="2021-07-28T12:29:29.607" v="1385" actId="478"/>
          <ac:spMkLst>
            <pc:docMk/>
            <pc:sldMk cId="0" sldId="320"/>
            <ac:spMk id="2" creationId="{F5B3154F-B331-4ADE-A2A7-39DEBB51F455}"/>
          </ac:spMkLst>
        </pc:spChg>
        <pc:spChg chg="mod ord">
          <ac:chgData name="Jimmy Gilbert" userId="0212c120946023de" providerId="LiveId" clId="{9E84EF85-2E56-4097-842B-AC8D572A31C8}" dt="2021-07-28T12:30:05.144" v="1390"/>
          <ac:spMkLst>
            <pc:docMk/>
            <pc:sldMk cId="0" sldId="320"/>
            <ac:spMk id="32770" creationId="{811E47E7-61FC-4231-BAB0-51E6D83CB3BF}"/>
          </ac:spMkLst>
        </pc:spChg>
        <pc:spChg chg="mod ord">
          <ac:chgData name="Jimmy Gilbert" userId="0212c120946023de" providerId="LiveId" clId="{9E84EF85-2E56-4097-842B-AC8D572A31C8}" dt="2021-07-28T12:27:35.961" v="1348" actId="700"/>
          <ac:spMkLst>
            <pc:docMk/>
            <pc:sldMk cId="0" sldId="320"/>
            <ac:spMk id="32771" creationId="{B2E55CDE-6C77-48AB-8D19-69E493CCDDCB}"/>
          </ac:spMkLst>
        </pc:spChg>
        <pc:picChg chg="mod">
          <ac:chgData name="Jimmy Gilbert" userId="0212c120946023de" providerId="LiveId" clId="{9E84EF85-2E56-4097-842B-AC8D572A31C8}" dt="2021-07-28T12:29:41.348" v="1387" actId="1076"/>
          <ac:picMkLst>
            <pc:docMk/>
            <pc:sldMk cId="0" sldId="320"/>
            <ac:picMk id="32772" creationId="{EEB79770-8CF9-4287-ABC9-13DC4E704EFC}"/>
          </ac:picMkLst>
        </pc:picChg>
      </pc:sldChg>
      <pc:sldChg chg="addSp modSp add mod modClrScheme modAnim chgLayout">
        <pc:chgData name="Jimmy Gilbert" userId="0212c120946023de" providerId="LiveId" clId="{9E84EF85-2E56-4097-842B-AC8D572A31C8}" dt="2021-07-28T12:50:31.008" v="1933"/>
        <pc:sldMkLst>
          <pc:docMk/>
          <pc:sldMk cId="0" sldId="321"/>
        </pc:sldMkLst>
        <pc:spChg chg="add mod ord">
          <ac:chgData name="Jimmy Gilbert" userId="0212c120946023de" providerId="LiveId" clId="{9E84EF85-2E56-4097-842B-AC8D572A31C8}" dt="2021-07-28T12:28:33.028" v="1367" actId="21"/>
          <ac:spMkLst>
            <pc:docMk/>
            <pc:sldMk cId="0" sldId="321"/>
            <ac:spMk id="2" creationId="{861F6B9C-947F-4B72-BC62-3A047C927042}"/>
          </ac:spMkLst>
        </pc:spChg>
        <pc:spChg chg="mod ord">
          <ac:chgData name="Jimmy Gilbert" userId="0212c120946023de" providerId="LiveId" clId="{9E84EF85-2E56-4097-842B-AC8D572A31C8}" dt="2021-07-28T12:28:38.155" v="1370"/>
          <ac:spMkLst>
            <pc:docMk/>
            <pc:sldMk cId="0" sldId="321"/>
            <ac:spMk id="33794" creationId="{1C5926A6-E7D8-44D6-8645-D4D521C82B50}"/>
          </ac:spMkLst>
        </pc:spChg>
        <pc:spChg chg="mod ord">
          <ac:chgData name="Jimmy Gilbert" userId="0212c120946023de" providerId="LiveId" clId="{9E84EF85-2E56-4097-842B-AC8D572A31C8}" dt="2021-07-28T12:28:29.536" v="1366" actId="27636"/>
          <ac:spMkLst>
            <pc:docMk/>
            <pc:sldMk cId="0" sldId="321"/>
            <ac:spMk id="33795" creationId="{0893F2A2-55D8-4E5D-AD96-ED0ACC7F4901}"/>
          </ac:spMkLst>
        </pc:spChg>
      </pc:sldChg>
      <pc:sldChg chg="addSp delSp modSp add mod modClrScheme chgLayout">
        <pc:chgData name="Jimmy Gilbert" userId="0212c120946023de" providerId="LiveId" clId="{9E84EF85-2E56-4097-842B-AC8D572A31C8}" dt="2021-07-28T12:29:24.312" v="1384" actId="1076"/>
        <pc:sldMkLst>
          <pc:docMk/>
          <pc:sldMk cId="0" sldId="322"/>
        </pc:sldMkLst>
        <pc:spChg chg="add del mod ord">
          <ac:chgData name="Jimmy Gilbert" userId="0212c120946023de" providerId="LiveId" clId="{9E84EF85-2E56-4097-842B-AC8D572A31C8}" dt="2021-07-28T12:27:42.536" v="1353" actId="478"/>
          <ac:spMkLst>
            <pc:docMk/>
            <pc:sldMk cId="0" sldId="322"/>
            <ac:spMk id="2" creationId="{7686EC92-B4D9-4400-8F49-9866D06D4117}"/>
          </ac:spMkLst>
        </pc:spChg>
        <pc:spChg chg="add del mod ord">
          <ac:chgData name="Jimmy Gilbert" userId="0212c120946023de" providerId="LiveId" clId="{9E84EF85-2E56-4097-842B-AC8D572A31C8}" dt="2021-07-28T12:29:21.568" v="1382" actId="478"/>
          <ac:spMkLst>
            <pc:docMk/>
            <pc:sldMk cId="0" sldId="322"/>
            <ac:spMk id="3" creationId="{67E64845-4B62-437D-8DBD-231164AD09A3}"/>
          </ac:spMkLst>
        </pc:spChg>
        <pc:spChg chg="add mod ord">
          <ac:chgData name="Jimmy Gilbert" userId="0212c120946023de" providerId="LiveId" clId="{9E84EF85-2E56-4097-842B-AC8D572A31C8}" dt="2021-07-28T12:29:18.426" v="1381"/>
          <ac:spMkLst>
            <pc:docMk/>
            <pc:sldMk cId="0" sldId="322"/>
            <ac:spMk id="4" creationId="{E8CB2E50-27F6-4A69-9EFF-C7E4D3462AC7}"/>
          </ac:spMkLst>
        </pc:spChg>
        <pc:spChg chg="del mod ord">
          <ac:chgData name="Jimmy Gilbert" userId="0212c120946023de" providerId="LiveId" clId="{9E84EF85-2E56-4097-842B-AC8D572A31C8}" dt="2021-07-28T12:29:13.459" v="1379" actId="478"/>
          <ac:spMkLst>
            <pc:docMk/>
            <pc:sldMk cId="0" sldId="322"/>
            <ac:spMk id="34818" creationId="{DC0BF4C7-BD60-44DB-B7C9-320CDE34A8D2}"/>
          </ac:spMkLst>
        </pc:spChg>
        <pc:spChg chg="mod ord">
          <ac:chgData name="Jimmy Gilbert" userId="0212c120946023de" providerId="LiveId" clId="{9E84EF85-2E56-4097-842B-AC8D572A31C8}" dt="2021-07-28T12:29:16.927" v="1380" actId="700"/>
          <ac:spMkLst>
            <pc:docMk/>
            <pc:sldMk cId="0" sldId="322"/>
            <ac:spMk id="34819" creationId="{4003C6D0-260B-46AE-BAD7-EE413C5EAE14}"/>
          </ac:spMkLst>
        </pc:spChg>
        <pc:picChg chg="mod">
          <ac:chgData name="Jimmy Gilbert" userId="0212c120946023de" providerId="LiveId" clId="{9E84EF85-2E56-4097-842B-AC8D572A31C8}" dt="2021-07-28T12:29:24.312" v="1384" actId="1076"/>
          <ac:picMkLst>
            <pc:docMk/>
            <pc:sldMk cId="0" sldId="322"/>
            <ac:picMk id="34820" creationId="{2232DF4D-2D4B-4C6D-8C83-D7B767223088}"/>
          </ac:picMkLst>
        </pc:picChg>
      </pc:sldChg>
      <pc:sldChg chg="modSp mod modAnim">
        <pc:chgData name="Jimmy Gilbert" userId="0212c120946023de" providerId="LiveId" clId="{9E84EF85-2E56-4097-842B-AC8D572A31C8}" dt="2021-07-27T21:33:07.819" v="1266" actId="20577"/>
        <pc:sldMkLst>
          <pc:docMk/>
          <pc:sldMk cId="0" sldId="380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10242" creationId="{00000000-0000-0000-0000-000000000000}"/>
          </ac:spMkLst>
        </pc:spChg>
        <pc:spChg chg="mod">
          <ac:chgData name="Jimmy Gilbert" userId="0212c120946023de" providerId="LiveId" clId="{9E84EF85-2E56-4097-842B-AC8D572A31C8}" dt="2021-07-27T21:33:07.819" v="1266" actId="20577"/>
          <ac:spMkLst>
            <pc:docMk/>
            <pc:sldMk cId="0" sldId="380"/>
            <ac:spMk id="19458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4:31.363" v="199" actId="20577"/>
          <ac:spMkLst>
            <pc:docMk/>
            <pc:sldMk cId="0" sldId="380"/>
            <ac:spMk id="19461" creationId="{00000000-0000-0000-0000-000000000000}"/>
          </ac:spMkLst>
        </pc:spChg>
      </pc:sldChg>
      <pc:sldChg chg="modSp del">
        <pc:chgData name="Jimmy Gilbert" userId="0212c120946023de" providerId="LiveId" clId="{9E84EF85-2E56-4097-842B-AC8D572A31C8}" dt="2021-07-28T12:39:31.051" v="1464" actId="47"/>
        <pc:sldMkLst>
          <pc:docMk/>
          <pc:sldMk cId="0" sldId="387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1843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27652" creationId="{00000000-0000-0000-0000-000000000000}"/>
          </ac:spMkLst>
        </pc:spChg>
      </pc:sldChg>
      <pc:sldChg chg="modSp del">
        <pc:chgData name="Jimmy Gilbert" userId="0212c120946023de" providerId="LiveId" clId="{9E84EF85-2E56-4097-842B-AC8D572A31C8}" dt="2021-07-26T13:14:46.326" v="200" actId="47"/>
        <pc:sldMkLst>
          <pc:docMk/>
          <pc:sldMk cId="903783772" sldId="399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8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9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10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11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17411" creationId="{00000000-0000-0000-0000-000000000000}"/>
          </ac:spMkLst>
        </pc:spChg>
      </pc:sldChg>
      <pc:sldChg chg="modSp mod modAnim">
        <pc:chgData name="Jimmy Gilbert" userId="0212c120946023de" providerId="LiveId" clId="{9E84EF85-2E56-4097-842B-AC8D572A31C8}" dt="2021-07-28T12:44:59.163" v="1852"/>
        <pc:sldMkLst>
          <pc:docMk/>
          <pc:sldMk cId="1485856511" sldId="410"/>
        </pc:sldMkLst>
        <pc:spChg chg="mod">
          <ac:chgData name="Jimmy Gilbert" userId="0212c120946023de" providerId="LiveId" clId="{9E84EF85-2E56-4097-842B-AC8D572A31C8}" dt="2021-07-26T13:16:15.081" v="235" actId="20577"/>
          <ac:spMkLst>
            <pc:docMk/>
            <pc:sldMk cId="1485856511" sldId="410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1485856511" sldId="410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9:04.083" v="311" actId="20577"/>
          <ac:spMkLst>
            <pc:docMk/>
            <pc:sldMk cId="1485856511" sldId="410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5:42.522" v="206" actId="20577"/>
          <ac:spMkLst>
            <pc:docMk/>
            <pc:sldMk cId="1485856511" sldId="410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1485856511" sldId="410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1485856511" sldId="410"/>
            <ac:spMk id="7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5:09.614" v="203"/>
          <ac:spMkLst>
            <pc:docMk/>
            <pc:sldMk cId="1485856511" sldId="410"/>
            <ac:spMk id="20483" creationId="{00000000-0000-0000-0000-000000000000}"/>
          </ac:spMkLst>
        </pc:spChg>
      </pc:sldChg>
      <pc:sldChg chg="addSp modSp mod">
        <pc:chgData name="Jimmy Gilbert" userId="0212c120946023de" providerId="LiveId" clId="{9E84EF85-2E56-4097-842B-AC8D572A31C8}" dt="2021-07-28T12:35:52.009" v="1441" actId="122"/>
        <pc:sldMkLst>
          <pc:docMk/>
          <pc:sldMk cId="2344287550" sldId="421"/>
        </pc:sldMkLst>
        <pc:spChg chg="mod">
          <ac:chgData name="Jimmy Gilbert" userId="0212c120946023de" providerId="LiveId" clId="{9E84EF85-2E56-4097-842B-AC8D572A31C8}" dt="2021-07-28T12:35:52.009" v="1441" actId="122"/>
          <ac:spMkLst>
            <pc:docMk/>
            <pc:sldMk cId="2344287550" sldId="421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7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8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5:47.936" v="1440" actId="1076"/>
          <ac:picMkLst>
            <pc:docMk/>
            <pc:sldMk cId="2344287550" sldId="421"/>
            <ac:picMk id="9" creationId="{65FF6AE8-624B-4A55-9FED-E9DCE7921565}"/>
          </ac:picMkLst>
        </pc:picChg>
      </pc:sldChg>
      <pc:sldChg chg="modSp">
        <pc:chgData name="Jimmy Gilbert" userId="0212c120946023de" providerId="LiveId" clId="{9E84EF85-2E56-4097-842B-AC8D572A31C8}" dt="2021-07-26T13:06:24.921" v="0"/>
        <pc:sldMkLst>
          <pc:docMk/>
          <pc:sldMk cId="576259174" sldId="422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7" creationId="{00000000-0000-0000-0000-000000000000}"/>
          </ac:spMkLst>
        </pc:spChg>
      </pc:sldChg>
      <pc:sldChg chg="modSp modAnim">
        <pc:chgData name="Jimmy Gilbert" userId="0212c120946023de" providerId="LiveId" clId="{9E84EF85-2E56-4097-842B-AC8D572A31C8}" dt="2021-07-28T12:40:58.868" v="1646" actId="20577"/>
        <pc:sldMkLst>
          <pc:docMk/>
          <pc:sldMk cId="1438848471" sldId="423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0:58.868" v="1646" actId="20577"/>
          <ac:spMkLst>
            <pc:docMk/>
            <pc:sldMk cId="1438848471" sldId="423"/>
            <ac:spMk id="1843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27652" creationId="{00000000-0000-0000-0000-000000000000}"/>
          </ac:spMkLst>
        </pc:spChg>
      </pc:sldChg>
      <pc:sldChg chg="addSp modSp mod">
        <pc:chgData name="Jimmy Gilbert" userId="0212c120946023de" providerId="LiveId" clId="{9E84EF85-2E56-4097-842B-AC8D572A31C8}" dt="2021-07-28T12:41:18.762" v="1648" actId="122"/>
        <pc:sldMkLst>
          <pc:docMk/>
          <pc:sldMk cId="495964328" sldId="424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495964328" sldId="424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495964328" sldId="424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495964328" sldId="424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1:18.762" v="1648" actId="122"/>
          <ac:spMkLst>
            <pc:docMk/>
            <pc:sldMk cId="495964328" sldId="424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0:55.888" v="356"/>
          <ac:spMkLst>
            <pc:docMk/>
            <pc:sldMk cId="495964328" sldId="424"/>
            <ac:spMk id="7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41:15.496" v="1647" actId="1076"/>
          <ac:picMkLst>
            <pc:docMk/>
            <pc:sldMk cId="495964328" sldId="424"/>
            <ac:picMk id="8" creationId="{C8853084-13D8-4571-8B7C-E9D342680C79}"/>
          </ac:picMkLst>
        </pc:picChg>
      </pc:sldChg>
      <pc:sldChg chg="addSp modSp mod modAnim">
        <pc:chgData name="Jimmy Gilbert" userId="0212c120946023de" providerId="LiveId" clId="{9E84EF85-2E56-4097-842B-AC8D572A31C8}" dt="2021-07-28T12:50:42.600" v="1934"/>
        <pc:sldMkLst>
          <pc:docMk/>
          <pc:sldMk cId="1143138169" sldId="425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27652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9:20.797" v="1463" actId="1076"/>
          <ac:picMkLst>
            <pc:docMk/>
            <pc:sldMk cId="1143138169" sldId="425"/>
            <ac:picMk id="7" creationId="{673C345E-3407-43FB-9237-E7757D999F40}"/>
          </ac:picMkLst>
        </pc:picChg>
      </pc:sldChg>
      <pc:sldChg chg="addSp modSp mod">
        <pc:chgData name="Jimmy Gilbert" userId="0212c120946023de" providerId="LiveId" clId="{9E84EF85-2E56-4097-842B-AC8D572A31C8}" dt="2021-07-27T21:32:21.542" v="1263" actId="20577"/>
        <pc:sldMkLst>
          <pc:docMk/>
          <pc:sldMk cId="1465094402" sldId="426"/>
        </pc:sldMkLst>
        <pc:spChg chg="mod">
          <ac:chgData name="Jimmy Gilbert" userId="0212c120946023de" providerId="LiveId" clId="{9E84EF85-2E56-4097-842B-AC8D572A31C8}" dt="2021-07-26T13:20:48.129" v="355" actId="20577"/>
          <ac:spMkLst>
            <pc:docMk/>
            <pc:sldMk cId="1465094402" sldId="426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7T21:32:21.542" v="1263" actId="20577"/>
          <ac:spMkLst>
            <pc:docMk/>
            <pc:sldMk cId="1465094402" sldId="426"/>
            <ac:spMk id="9217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12:58.196" v="92" actId="1076"/>
          <ac:picMkLst>
            <pc:docMk/>
            <pc:sldMk cId="1465094402" sldId="426"/>
            <ac:picMk id="4" creationId="{6AEB041D-249C-4EB5-AF40-A38E13268E76}"/>
          </ac:picMkLst>
        </pc:picChg>
      </pc:sldChg>
      <pc:sldChg chg="addSp delSp modSp del mod">
        <pc:chgData name="Jimmy Gilbert" userId="0212c120946023de" providerId="LiveId" clId="{9E84EF85-2E56-4097-842B-AC8D572A31C8}" dt="2021-07-28T12:35:21.299" v="1434" actId="47"/>
        <pc:sldMkLst>
          <pc:docMk/>
          <pc:sldMk cId="2530438231" sldId="427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2530438231" sldId="427"/>
            <ac:spMk id="9" creationId="{00000000-0000-0000-0000-000000000000}"/>
          </ac:spMkLst>
        </pc:spChg>
        <pc:picChg chg="add del mod">
          <ac:chgData name="Jimmy Gilbert" userId="0212c120946023de" providerId="LiveId" clId="{9E84EF85-2E56-4097-842B-AC8D572A31C8}" dt="2021-07-28T12:35:19.814" v="1433" actId="21"/>
          <ac:picMkLst>
            <pc:docMk/>
            <pc:sldMk cId="2530438231" sldId="427"/>
            <ac:picMk id="3" creationId="{2731893F-DBD0-4145-AE4D-90C2ACED3DFA}"/>
          </ac:picMkLst>
        </pc:picChg>
      </pc:sldChg>
      <pc:sldChg chg="addSp modSp add mod modAnim">
        <pc:chgData name="Jimmy Gilbert" userId="0212c120946023de" providerId="LiveId" clId="{9E84EF85-2E56-4097-842B-AC8D572A31C8}" dt="2021-07-28T12:45:04.336" v="1853"/>
        <pc:sldMkLst>
          <pc:docMk/>
          <pc:sldMk cId="2034892359" sldId="428"/>
        </pc:sldMkLst>
        <pc:spChg chg="mod">
          <ac:chgData name="Jimmy Gilbert" userId="0212c120946023de" providerId="LiveId" clId="{9E84EF85-2E56-4097-842B-AC8D572A31C8}" dt="2021-07-26T13:24:10.175" v="369"/>
          <ac:spMkLst>
            <pc:docMk/>
            <pc:sldMk cId="2034892359" sldId="428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5:52.329" v="409" actId="20577"/>
          <ac:spMkLst>
            <pc:docMk/>
            <pc:sldMk cId="2034892359" sldId="428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7:23.675" v="239"/>
          <ac:spMkLst>
            <pc:docMk/>
            <pc:sldMk cId="2034892359" sldId="428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2034892359" sldId="428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2034892359" sldId="428"/>
            <ac:spMk id="7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20:38.825" v="354" actId="1076"/>
          <ac:picMkLst>
            <pc:docMk/>
            <pc:sldMk cId="2034892359" sldId="428"/>
            <ac:picMk id="1026" creationId="{1F52DDB1-6991-4A8F-8606-EAA161EFB6C9}"/>
          </ac:picMkLst>
        </pc:picChg>
      </pc:sldChg>
      <pc:sldChg chg="addSp delSp modSp add mod modAnim">
        <pc:chgData name="Jimmy Gilbert" userId="0212c120946023de" providerId="LiveId" clId="{9E84EF85-2E56-4097-842B-AC8D572A31C8}" dt="2021-07-28T12:45:09.994" v="1854"/>
        <pc:sldMkLst>
          <pc:docMk/>
          <pc:sldMk cId="282751531" sldId="429"/>
        </pc:sldMkLst>
        <pc:spChg chg="mod">
          <ac:chgData name="Jimmy Gilbert" userId="0212c120946023de" providerId="LiveId" clId="{9E84EF85-2E56-4097-842B-AC8D572A31C8}" dt="2021-07-26T13:26:15.625" v="415"/>
          <ac:spMkLst>
            <pc:docMk/>
            <pc:sldMk cId="282751531" sldId="429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4:23.279" v="1848" actId="15"/>
          <ac:spMkLst>
            <pc:docMk/>
            <pc:sldMk cId="282751531" sldId="429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2:22.619" v="1690" actId="20577"/>
          <ac:spMkLst>
            <pc:docMk/>
            <pc:sldMk cId="282751531" sldId="429"/>
            <ac:spMk id="5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44:27.294" v="1849" actId="1076"/>
          <ac:picMkLst>
            <pc:docMk/>
            <pc:sldMk cId="282751531" sldId="429"/>
            <ac:picMk id="9" creationId="{81BE5934-0627-4E50-98E3-15DFDC861241}"/>
          </ac:picMkLst>
        </pc:picChg>
        <pc:picChg chg="del">
          <ac:chgData name="Jimmy Gilbert" userId="0212c120946023de" providerId="LiveId" clId="{9E84EF85-2E56-4097-842B-AC8D572A31C8}" dt="2021-07-28T12:42:25.727" v="1691" actId="478"/>
          <ac:picMkLst>
            <pc:docMk/>
            <pc:sldMk cId="282751531" sldId="429"/>
            <ac:picMk id="1026" creationId="{1F52DDB1-6991-4A8F-8606-EAA161EFB6C9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45:35.574" v="1859"/>
        <pc:sldMkLst>
          <pc:docMk/>
          <pc:sldMk cId="2311654000" sldId="430"/>
        </pc:sldMkLst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2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3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0:50.556" v="467" actId="5793"/>
          <ac:spMkLst>
            <pc:docMk/>
            <pc:sldMk cId="2311654000" sldId="430"/>
            <ac:spMk id="4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0:46.872" v="465" actId="5793"/>
          <ac:spMkLst>
            <pc:docMk/>
            <pc:sldMk cId="2311654000" sldId="430"/>
            <ac:spMk id="5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6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7" creationId="{00000000-0000-0000-0000-000000000000}"/>
          </ac:spMkLst>
        </pc:spChg>
        <pc:spChg chg="add mod">
          <ac:chgData name="Jimmy Gilbert" userId="0212c120946023de" providerId="LiveId" clId="{9E84EF85-2E56-4097-842B-AC8D572A31C8}" dt="2021-07-26T13:30:59.559" v="469" actId="14100"/>
          <ac:spMkLst>
            <pc:docMk/>
            <pc:sldMk cId="2311654000" sldId="430"/>
            <ac:spMk id="10" creationId="{506916BC-1206-4AB4-86CA-913FFEBAA42D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20483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30:54.816" v="468" actId="1076"/>
          <ac:picMkLst>
            <pc:docMk/>
            <pc:sldMk cId="2311654000" sldId="430"/>
            <ac:picMk id="11" creationId="{BC984C84-AA7F-469A-8703-17F90F0F832D}"/>
          </ac:picMkLst>
        </pc:picChg>
        <pc:picChg chg="add mod">
          <ac:chgData name="Jimmy Gilbert" userId="0212c120946023de" providerId="LiveId" clId="{9E84EF85-2E56-4097-842B-AC8D572A31C8}" dt="2021-07-26T13:30:42.662" v="463" actId="1076"/>
          <ac:picMkLst>
            <pc:docMk/>
            <pc:sldMk cId="2311654000" sldId="430"/>
            <ac:picMk id="12" creationId="{DADE71C8-2843-4CF9-9392-E15798372C54}"/>
          </ac:picMkLst>
        </pc:picChg>
        <pc:picChg chg="del">
          <ac:chgData name="Jimmy Gilbert" userId="0212c120946023de" providerId="LiveId" clId="{9E84EF85-2E56-4097-842B-AC8D572A31C8}" dt="2021-07-26T13:26:56.986" v="423" actId="478"/>
          <ac:picMkLst>
            <pc:docMk/>
            <pc:sldMk cId="2311654000" sldId="430"/>
            <ac:picMk id="1026" creationId="{1F52DDB1-6991-4A8F-8606-EAA161EFB6C9}"/>
          </ac:picMkLst>
        </pc:picChg>
      </pc:sldChg>
      <pc:sldChg chg="addSp delSp modSp add mod ord modClrScheme delAnim modAnim chgLayout">
        <pc:chgData name="Jimmy Gilbert" userId="0212c120946023de" providerId="LiveId" clId="{9E84EF85-2E56-4097-842B-AC8D572A31C8}" dt="2021-07-28T12:45:41.391" v="1860"/>
        <pc:sldMkLst>
          <pc:docMk/>
          <pc:sldMk cId="3333129176" sldId="431"/>
        </pc:sldMkLst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2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3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5:18.280" v="563" actId="20577"/>
          <ac:spMkLst>
            <pc:docMk/>
            <pc:sldMk cId="3333129176" sldId="431"/>
            <ac:spMk id="4" creationId="{00000000-0000-0000-0000-000000000000}"/>
          </ac:spMkLst>
        </pc:spChg>
        <pc:spChg chg="del mod ord">
          <ac:chgData name="Jimmy Gilbert" userId="0212c120946023de" providerId="LiveId" clId="{9E84EF85-2E56-4097-842B-AC8D572A31C8}" dt="2021-07-26T13:31:36.538" v="477" actId="478"/>
          <ac:spMkLst>
            <pc:docMk/>
            <pc:sldMk cId="3333129176" sldId="431"/>
            <ac:spMk id="5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6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7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20483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34:52.783" v="526" actId="1076"/>
          <ac:picMkLst>
            <pc:docMk/>
            <pc:sldMk cId="3333129176" sldId="431"/>
            <ac:picMk id="9" creationId="{E52B559D-912E-43B2-9A3A-58E827841FF4}"/>
          </ac:picMkLst>
        </pc:picChg>
        <pc:picChg chg="del">
          <ac:chgData name="Jimmy Gilbert" userId="0212c120946023de" providerId="LiveId" clId="{9E84EF85-2E56-4097-842B-AC8D572A31C8}" dt="2021-07-26T13:31:44.093" v="478" actId="478"/>
          <ac:picMkLst>
            <pc:docMk/>
            <pc:sldMk cId="3333129176" sldId="431"/>
            <ac:picMk id="1026" creationId="{1F52DDB1-6991-4A8F-8606-EAA161EFB6C9}"/>
          </ac:picMkLst>
        </pc:picChg>
      </pc:sldChg>
      <pc:sldChg chg="addSp modSp add mod">
        <pc:chgData name="Jimmy Gilbert" userId="0212c120946023de" providerId="LiveId" clId="{9E84EF85-2E56-4097-842B-AC8D572A31C8}" dt="2021-07-28T12:36:14.327" v="1443" actId="1076"/>
        <pc:sldMkLst>
          <pc:docMk/>
          <pc:sldMk cId="67116634" sldId="432"/>
        </pc:sldMkLst>
        <pc:spChg chg="mod">
          <ac:chgData name="Jimmy Gilbert" userId="0212c120946023de" providerId="LiveId" clId="{9E84EF85-2E56-4097-842B-AC8D572A31C8}" dt="2021-07-28T12:36:04.119" v="1442" actId="122"/>
          <ac:spMkLst>
            <pc:docMk/>
            <pc:sldMk cId="67116634" sldId="432"/>
            <ac:spMk id="2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6:14.327" v="1443" actId="1076"/>
          <ac:picMkLst>
            <pc:docMk/>
            <pc:sldMk cId="67116634" sldId="432"/>
            <ac:picMk id="4" creationId="{D2910263-EE83-494F-9974-59EE4F0B2923}"/>
          </ac:picMkLst>
        </pc:picChg>
      </pc:sldChg>
      <pc:sldChg chg="modSp new mod modAnim">
        <pc:chgData name="Jimmy Gilbert" userId="0212c120946023de" providerId="LiveId" clId="{9E84EF85-2E56-4097-842B-AC8D572A31C8}" dt="2021-07-28T12:45:57.901" v="1862" actId="14"/>
        <pc:sldMkLst>
          <pc:docMk/>
          <pc:sldMk cId="337806690" sldId="433"/>
        </pc:sldMkLst>
        <pc:spChg chg="mod">
          <ac:chgData name="Jimmy Gilbert" userId="0212c120946023de" providerId="LiveId" clId="{9E84EF85-2E56-4097-842B-AC8D572A31C8}" dt="2021-07-28T12:45:57.901" v="1862" actId="14"/>
          <ac:spMkLst>
            <pc:docMk/>
            <pc:sldMk cId="337806690" sldId="433"/>
            <ac:spMk id="2" creationId="{C29DF7B2-D565-485C-A91B-DD2B82E8045B}"/>
          </ac:spMkLst>
        </pc:spChg>
        <pc:spChg chg="mod">
          <ac:chgData name="Jimmy Gilbert" userId="0212c120946023de" providerId="LiveId" clId="{9E84EF85-2E56-4097-842B-AC8D572A31C8}" dt="2021-07-26T13:37:04.267" v="604"/>
          <ac:spMkLst>
            <pc:docMk/>
            <pc:sldMk cId="337806690" sldId="433"/>
            <ac:spMk id="3" creationId="{A8E20EF3-933F-4B36-BDAD-ADAFAF17E062}"/>
          </ac:spMkLst>
        </pc:spChg>
        <pc:spChg chg="mod">
          <ac:chgData name="Jimmy Gilbert" userId="0212c120946023de" providerId="LiveId" clId="{9E84EF85-2E56-4097-842B-AC8D572A31C8}" dt="2021-07-26T13:37:18.036" v="626" actId="20577"/>
          <ac:spMkLst>
            <pc:docMk/>
            <pc:sldMk cId="337806690" sldId="433"/>
            <ac:spMk id="4" creationId="{C4F1126A-C9E5-44C5-9262-E77BDEC684F6}"/>
          </ac:spMkLst>
        </pc:spChg>
        <pc:spChg chg="mod">
          <ac:chgData name="Jimmy Gilbert" userId="0212c120946023de" providerId="LiveId" clId="{9E84EF85-2E56-4097-842B-AC8D572A31C8}" dt="2021-07-26T13:36:46.501" v="601" actId="20577"/>
          <ac:spMkLst>
            <pc:docMk/>
            <pc:sldMk cId="337806690" sldId="433"/>
            <ac:spMk id="5" creationId="{6C6C4CCE-2681-4B3A-90B5-35DCD510D7BC}"/>
          </ac:spMkLst>
        </pc:spChg>
      </pc:sldChg>
      <pc:sldChg chg="addSp delSp modSp add mod">
        <pc:chgData name="Jimmy Gilbert" userId="0212c120946023de" providerId="LiveId" clId="{9E84EF85-2E56-4097-842B-AC8D572A31C8}" dt="2021-07-28T12:38:10.456" v="1457" actId="122"/>
        <pc:sldMkLst>
          <pc:docMk/>
          <pc:sldMk cId="3992040304" sldId="434"/>
        </pc:sldMkLst>
        <pc:spChg chg="mod">
          <ac:chgData name="Jimmy Gilbert" userId="0212c120946023de" providerId="LiveId" clId="{9E84EF85-2E56-4097-842B-AC8D572A31C8}" dt="2021-07-28T12:38:10.456" v="1457" actId="122"/>
          <ac:spMkLst>
            <pc:docMk/>
            <pc:sldMk cId="3992040304" sldId="434"/>
            <ac:spMk id="2" creationId="{00000000-0000-0000-0000-000000000000}"/>
          </ac:spMkLst>
        </pc:spChg>
        <pc:picChg chg="add del mod">
          <ac:chgData name="Jimmy Gilbert" userId="0212c120946023de" providerId="LiveId" clId="{9E84EF85-2E56-4097-842B-AC8D572A31C8}" dt="2021-07-28T12:34:58.081" v="1429"/>
          <ac:picMkLst>
            <pc:docMk/>
            <pc:sldMk cId="3992040304" sldId="434"/>
            <ac:picMk id="4" creationId="{A66EE972-9EF6-425E-9FDC-CE8D5B96AD73}"/>
          </ac:picMkLst>
        </pc:picChg>
        <pc:picChg chg="add mod">
          <ac:chgData name="Jimmy Gilbert" userId="0212c120946023de" providerId="LiveId" clId="{9E84EF85-2E56-4097-842B-AC8D572A31C8}" dt="2021-07-28T12:38:04.699" v="1456" actId="1076"/>
          <ac:picMkLst>
            <pc:docMk/>
            <pc:sldMk cId="3992040304" sldId="434"/>
            <ac:picMk id="6" creationId="{FDBC2413-2BB7-4C18-81DE-AAA96861EDB1}"/>
          </ac:picMkLst>
        </pc:picChg>
      </pc:sldChg>
      <pc:sldChg chg="modSp add del mod">
        <pc:chgData name="Jimmy Gilbert" userId="0212c120946023de" providerId="LiveId" clId="{9E84EF85-2E56-4097-842B-AC8D572A31C8}" dt="2021-07-28T12:34:09.195" v="1425" actId="47"/>
        <pc:sldMkLst>
          <pc:docMk/>
          <pc:sldMk cId="1057860484" sldId="435"/>
        </pc:sldMkLst>
        <pc:spChg chg="mod">
          <ac:chgData name="Jimmy Gilbert" userId="0212c120946023de" providerId="LiveId" clId="{9E84EF85-2E56-4097-842B-AC8D572A31C8}" dt="2021-07-28T12:33:36.886" v="1421"/>
          <ac:spMkLst>
            <pc:docMk/>
            <pc:sldMk cId="1057860484" sldId="435"/>
            <ac:spMk id="2" creationId="{00000000-0000-0000-0000-000000000000}"/>
          </ac:spMkLst>
        </pc:spChg>
      </pc:sldChg>
      <pc:sldChg chg="addSp modSp add mod">
        <pc:chgData name="Jimmy Gilbert" userId="0212c120946023de" providerId="LiveId" clId="{9E84EF85-2E56-4097-842B-AC8D572A31C8}" dt="2021-07-28T12:37:19.400" v="1450" actId="122"/>
        <pc:sldMkLst>
          <pc:docMk/>
          <pc:sldMk cId="1179092956" sldId="436"/>
        </pc:sldMkLst>
        <pc:spChg chg="mod">
          <ac:chgData name="Jimmy Gilbert" userId="0212c120946023de" providerId="LiveId" clId="{9E84EF85-2E56-4097-842B-AC8D572A31C8}" dt="2021-07-28T12:37:19.400" v="1450" actId="122"/>
          <ac:spMkLst>
            <pc:docMk/>
            <pc:sldMk cId="1179092956" sldId="436"/>
            <ac:spMk id="2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7:16.192" v="1449" actId="1076"/>
          <ac:picMkLst>
            <pc:docMk/>
            <pc:sldMk cId="1179092956" sldId="436"/>
            <ac:picMk id="4" creationId="{A079373A-B612-466B-9478-C51EFB78EEF1}"/>
          </ac:picMkLst>
        </pc:picChg>
      </pc:sldChg>
      <pc:sldChg chg="add del">
        <pc:chgData name="Jimmy Gilbert" userId="0212c120946023de" providerId="LiveId" clId="{9E84EF85-2E56-4097-842B-AC8D572A31C8}" dt="2021-07-28T12:33:47.609" v="1423"/>
        <pc:sldMkLst>
          <pc:docMk/>
          <pc:sldMk cId="2053662576" sldId="436"/>
        </pc:sldMkLst>
      </pc:sldChg>
      <pc:sldMasterChg chg="delSldLayout modSldLayout">
        <pc:chgData name="Jimmy Gilbert" userId="0212c120946023de" providerId="LiveId" clId="{9E84EF85-2E56-4097-842B-AC8D572A31C8}" dt="2021-07-26T13:24:11.178" v="370"/>
        <pc:sldMasterMkLst>
          <pc:docMk/>
          <pc:sldMasterMk cId="4035114675" sldId="2147483946"/>
        </pc:sldMasterMkLst>
        <pc:sldLayoutChg chg="modSp mod">
          <pc:chgData name="Jimmy Gilbert" userId="0212c120946023de" providerId="LiveId" clId="{9E84EF85-2E56-4097-842B-AC8D572A31C8}" dt="2021-07-26T13:23:16.302" v="364"/>
          <pc:sldLayoutMkLst>
            <pc:docMk/>
            <pc:sldMasterMk cId="4035114675" sldId="2147483946"/>
            <pc:sldLayoutMk cId="379697920" sldId="2147483876"/>
          </pc:sldLayoutMkLst>
          <pc:spChg chg="mod">
            <ac:chgData name="Jimmy Gilbert" userId="0212c120946023de" providerId="LiveId" clId="{9E84EF85-2E56-4097-842B-AC8D572A31C8}" dt="2021-07-26T13:23:16.302" v="364"/>
            <ac:spMkLst>
              <pc:docMk/>
              <pc:sldMasterMk cId="4035114675" sldId="2147483946"/>
              <pc:sldLayoutMk cId="379697920" sldId="2147483876"/>
              <ac:spMk id="7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3:26.940" v="366"/>
          <pc:sldLayoutMkLst>
            <pc:docMk/>
            <pc:sldMasterMk cId="4035114675" sldId="2147483946"/>
            <pc:sldLayoutMk cId="1858232316" sldId="2147483929"/>
          </pc:sldLayoutMkLst>
          <pc:spChg chg="mod">
            <ac:chgData name="Jimmy Gilbert" userId="0212c120946023de" providerId="LiveId" clId="{9E84EF85-2E56-4097-842B-AC8D572A31C8}" dt="2021-07-26T13:23:26.940" v="366"/>
            <ac:spMkLst>
              <pc:docMk/>
              <pc:sldMasterMk cId="4035114675" sldId="2147483946"/>
              <pc:sldLayoutMk cId="1858232316" sldId="2147483929"/>
              <ac:spMk id="6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3:21.076" v="365"/>
          <pc:sldLayoutMkLst>
            <pc:docMk/>
            <pc:sldMasterMk cId="4035114675" sldId="2147483946"/>
            <pc:sldLayoutMk cId="4223966895" sldId="2147483930"/>
          </pc:sldLayoutMkLst>
          <pc:spChg chg="mod">
            <ac:chgData name="Jimmy Gilbert" userId="0212c120946023de" providerId="LiveId" clId="{9E84EF85-2E56-4097-842B-AC8D572A31C8}" dt="2021-07-26T13:23:21.076" v="365"/>
            <ac:spMkLst>
              <pc:docMk/>
              <pc:sldMasterMk cId="4035114675" sldId="2147483946"/>
              <pc:sldLayoutMk cId="4223966895" sldId="2147483930"/>
              <ac:spMk id="8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2:47.134" v="361"/>
          <pc:sldLayoutMkLst>
            <pc:docMk/>
            <pc:sldMasterMk cId="4035114675" sldId="2147483946"/>
            <pc:sldLayoutMk cId="3682027883" sldId="2147483963"/>
          </pc:sldLayoutMkLst>
          <pc:spChg chg="mod">
            <ac:chgData name="Jimmy Gilbert" userId="0212c120946023de" providerId="LiveId" clId="{9E84EF85-2E56-4097-842B-AC8D572A31C8}" dt="2021-07-26T13:22:47.134" v="361"/>
            <ac:spMkLst>
              <pc:docMk/>
              <pc:sldMasterMk cId="4035114675" sldId="2147483946"/>
              <pc:sldLayoutMk cId="3682027883" sldId="2147483963"/>
              <ac:spMk id="17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3:05.270" v="362"/>
          <pc:sldLayoutMkLst>
            <pc:docMk/>
            <pc:sldMasterMk cId="4035114675" sldId="2147483946"/>
            <pc:sldLayoutMk cId="501003978" sldId="2147483964"/>
          </pc:sldLayoutMkLst>
          <pc:spChg chg="mod">
            <ac:chgData name="Jimmy Gilbert" userId="0212c120946023de" providerId="LiveId" clId="{9E84EF85-2E56-4097-842B-AC8D572A31C8}" dt="2021-07-26T13:23:05.270" v="362"/>
            <ac:spMkLst>
              <pc:docMk/>
              <pc:sldMasterMk cId="4035114675" sldId="2147483946"/>
              <pc:sldLayoutMk cId="501003978" sldId="2147483964"/>
              <ac:spMk id="6" creationId="{00000000-0000-0000-0000-000000000000}"/>
            </ac:spMkLst>
          </pc:spChg>
        </pc:sldLayoutChg>
        <pc:sldLayoutChg chg="addSp delSp modSp mod">
          <pc:chgData name="Jimmy Gilbert" userId="0212c120946023de" providerId="LiveId" clId="{9E84EF85-2E56-4097-842B-AC8D572A31C8}" dt="2021-07-26T13:24:11.178" v="370"/>
          <pc:sldLayoutMkLst>
            <pc:docMk/>
            <pc:sldMasterMk cId="4035114675" sldId="2147483946"/>
            <pc:sldLayoutMk cId="104966812" sldId="2147483965"/>
          </pc:sldLayoutMkLst>
          <pc:spChg chg="add mod">
            <ac:chgData name="Jimmy Gilbert" userId="0212c120946023de" providerId="LiveId" clId="{9E84EF85-2E56-4097-842B-AC8D572A31C8}" dt="2021-07-26T13:24:11.178" v="370"/>
            <ac:spMkLst>
              <pc:docMk/>
              <pc:sldMasterMk cId="4035114675" sldId="2147483946"/>
              <pc:sldLayoutMk cId="104966812" sldId="2147483965"/>
              <ac:spMk id="2" creationId="{E5FE6480-5AC1-4C06-BD18-12D800B675C7}"/>
            </ac:spMkLst>
          </pc:spChg>
          <pc:spChg chg="mod">
            <ac:chgData name="Jimmy Gilbert" userId="0212c120946023de" providerId="LiveId" clId="{9E84EF85-2E56-4097-842B-AC8D572A31C8}" dt="2021-07-26T13:23:32.562" v="367" actId="1076"/>
            <ac:spMkLst>
              <pc:docMk/>
              <pc:sldMasterMk cId="4035114675" sldId="2147483946"/>
              <pc:sldLayoutMk cId="104966812" sldId="2147483965"/>
              <ac:spMk id="3" creationId="{00000000-0000-0000-0000-000000000000}"/>
            </ac:spMkLst>
          </pc:spChg>
          <pc:spChg chg="add mod">
            <ac:chgData name="Jimmy Gilbert" userId="0212c120946023de" providerId="LiveId" clId="{9E84EF85-2E56-4097-842B-AC8D572A31C8}" dt="2021-07-26T13:24:11.178" v="370"/>
            <ac:spMkLst>
              <pc:docMk/>
              <pc:sldMasterMk cId="4035114675" sldId="2147483946"/>
              <pc:sldLayoutMk cId="104966812" sldId="2147483965"/>
              <ac:spMk id="4" creationId="{C1DB3463-F126-4B05-836F-049D9F70C91D}"/>
            </ac:spMkLst>
          </pc:spChg>
          <pc:spChg chg="add mod">
            <ac:chgData name="Jimmy Gilbert" userId="0212c120946023de" providerId="LiveId" clId="{9E84EF85-2E56-4097-842B-AC8D572A31C8}" dt="2021-07-26T13:24:11.178" v="370"/>
            <ac:spMkLst>
              <pc:docMk/>
              <pc:sldMasterMk cId="4035114675" sldId="2147483946"/>
              <pc:sldLayoutMk cId="104966812" sldId="2147483965"/>
              <ac:spMk id="5" creationId="{AE792339-41FB-4AD6-A2B1-375F17C60519}"/>
            </ac:spMkLst>
          </pc:spChg>
          <pc:spChg chg="del">
            <ac:chgData name="Jimmy Gilbert" userId="0212c120946023de" providerId="LiveId" clId="{9E84EF85-2E56-4097-842B-AC8D572A31C8}" dt="2021-07-26T13:24:10.175" v="369"/>
            <ac:spMkLst>
              <pc:docMk/>
              <pc:sldMasterMk cId="4035114675" sldId="2147483946"/>
              <pc:sldLayoutMk cId="104966812" sldId="2147483965"/>
              <ac:spMk id="9" creationId="{00000000-0000-0000-0000-000000000000}"/>
            </ac:spMkLst>
          </pc:spChg>
          <pc:spChg chg="del mod">
            <ac:chgData name="Jimmy Gilbert" userId="0212c120946023de" providerId="LiveId" clId="{9E84EF85-2E56-4097-842B-AC8D572A31C8}" dt="2021-07-26T13:24:10.175" v="369"/>
            <ac:spMkLst>
              <pc:docMk/>
              <pc:sldMasterMk cId="4035114675" sldId="2147483946"/>
              <pc:sldLayoutMk cId="104966812" sldId="2147483965"/>
              <ac:spMk id="10" creationId="{00000000-0000-0000-0000-000000000000}"/>
            </ac:spMkLst>
          </pc:spChg>
          <pc:spChg chg="del">
            <ac:chgData name="Jimmy Gilbert" userId="0212c120946023de" providerId="LiveId" clId="{9E84EF85-2E56-4097-842B-AC8D572A31C8}" dt="2021-07-26T13:24:10.175" v="369"/>
            <ac:spMkLst>
              <pc:docMk/>
              <pc:sldMasterMk cId="4035114675" sldId="2147483946"/>
              <pc:sldLayoutMk cId="104966812" sldId="2147483965"/>
              <ac:spMk id="11" creationId="{00000000-0000-0000-0000-000000000000}"/>
            </ac:spMkLst>
          </pc:spChg>
        </pc:sldLayoutChg>
        <pc:sldLayoutChg chg="del">
          <pc:chgData name="Jimmy Gilbert" userId="0212c120946023de" providerId="LiveId" clId="{9E84EF85-2E56-4097-842B-AC8D572A31C8}" dt="2021-07-26T13:14:48.669" v="201" actId="47"/>
          <pc:sldLayoutMkLst>
            <pc:docMk/>
            <pc:sldMasterMk cId="4035114675" sldId="2147483946"/>
            <pc:sldLayoutMk cId="3276420533" sldId="2147483966"/>
          </pc:sldLayoutMkLst>
        </pc:sldLayoutChg>
        <pc:sldLayoutChg chg="modSp mod">
          <pc:chgData name="Jimmy Gilbert" userId="0212c120946023de" providerId="LiveId" clId="{9E84EF85-2E56-4097-842B-AC8D572A31C8}" dt="2021-07-26T13:23:10.813" v="363"/>
          <pc:sldLayoutMkLst>
            <pc:docMk/>
            <pc:sldMasterMk cId="4035114675" sldId="2147483946"/>
            <pc:sldLayoutMk cId="3981034396" sldId="2147483967"/>
          </pc:sldLayoutMkLst>
          <pc:spChg chg="mod">
            <ac:chgData name="Jimmy Gilbert" userId="0212c120946023de" providerId="LiveId" clId="{9E84EF85-2E56-4097-842B-AC8D572A31C8}" dt="2021-07-26T13:23:10.813" v="363"/>
            <ac:spMkLst>
              <pc:docMk/>
              <pc:sldMasterMk cId="4035114675" sldId="2147483946"/>
              <pc:sldLayoutMk cId="3981034396" sldId="2147483967"/>
              <ac:spMk id="4" creationId="{00000000-0000-0000-0000-000000000000}"/>
            </ac:spMkLst>
          </pc:spChg>
        </pc:sldLayoutChg>
      </pc:sldMasterChg>
    </pc:docChg>
  </pc:docChgLst>
  <pc:docChgLst>
    <pc:chgData name="Jimmy Gilbert" userId="0212c120946023de" providerId="LiveId" clId="{B6CD4122-95E6-4A99-8260-D6BC68D8CAC6}"/>
    <pc:docChg chg="undo custSel addSld delSld modSld sldOrd modSection">
      <pc:chgData name="Jimmy Gilbert" userId="0212c120946023de" providerId="LiveId" clId="{B6CD4122-95E6-4A99-8260-D6BC68D8CAC6}" dt="2021-09-10T10:37:09.372" v="325" actId="1076"/>
      <pc:docMkLst>
        <pc:docMk/>
      </pc:docMkLst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58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59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0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1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2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4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5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6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7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8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71"/>
        </pc:sldMkLst>
      </pc:sldChg>
      <pc:sldChg chg="modSp del mod chgLayout">
        <pc:chgData name="Jimmy Gilbert" userId="0212c120946023de" providerId="LiveId" clId="{B6CD4122-95E6-4A99-8260-D6BC68D8CAC6}" dt="2021-09-10T10:22:25.918" v="93" actId="47"/>
        <pc:sldMkLst>
          <pc:docMk/>
          <pc:sldMk cId="0" sldId="272"/>
        </pc:sldMkLst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272"/>
            <ac:spMk id="2" creationId="{E5AD4DFC-2D02-41DE-9D5B-1A9F59A46014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272"/>
            <ac:spMk id="4" creationId="{B45F84E2-4589-4C0B-996D-0A96F7E447AD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272"/>
            <ac:spMk id="5" creationId="{B1E78BAD-31EB-4325-B9DD-A21890A5A26F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272"/>
            <ac:spMk id="9218" creationId="{47A9CAF3-1E27-41E7-B190-1A8E294A2B9A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272"/>
            <ac:spMk id="9219" creationId="{F3DF52F5-1BBB-4047-B332-353D6592834B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272"/>
            <ac:spMk id="9222" creationId="{5CD307A5-4B6C-4075-B44B-93EA86387A6B}"/>
          </ac:spMkLst>
        </pc:spChg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75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76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77"/>
        </pc:sldMkLst>
      </pc:sldChg>
      <pc:sldChg chg="addSp delSp modSp add mod modClrScheme chgLayout">
        <pc:chgData name="Jimmy Gilbert" userId="0212c120946023de" providerId="LiveId" clId="{B6CD4122-95E6-4A99-8260-D6BC68D8CAC6}" dt="2021-09-10T10:32:27.694" v="290" actId="1076"/>
        <pc:sldMkLst>
          <pc:docMk/>
          <pc:sldMk cId="0" sldId="373"/>
        </pc:sldMkLst>
        <pc:spChg chg="add mod ord">
          <ac:chgData name="Jimmy Gilbert" userId="0212c120946023de" providerId="LiveId" clId="{B6CD4122-95E6-4A99-8260-D6BC68D8CAC6}" dt="2021-09-10T10:23:04.328" v="114" actId="27636"/>
          <ac:spMkLst>
            <pc:docMk/>
            <pc:sldMk cId="0" sldId="373"/>
            <ac:spMk id="2" creationId="{2C4DA180-8613-4FB1-A434-3EF184C50FBF}"/>
          </ac:spMkLst>
        </pc:spChg>
        <pc:spChg chg="add mod">
          <ac:chgData name="Jimmy Gilbert" userId="0212c120946023de" providerId="LiveId" clId="{B6CD4122-95E6-4A99-8260-D6BC68D8CAC6}" dt="2021-09-10T10:22:53.545" v="105"/>
          <ac:spMkLst>
            <pc:docMk/>
            <pc:sldMk cId="0" sldId="373"/>
            <ac:spMk id="4" creationId="{2D6E3D84-2363-4176-9368-9FAAC4D38299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3"/>
            <ac:spMk id="9218" creationId="{3B6ABBEA-DF37-45F1-9B13-127923EC1C6D}"/>
          </ac:spMkLst>
        </pc:spChg>
        <pc:spChg chg="del mod ord">
          <ac:chgData name="Jimmy Gilbert" userId="0212c120946023de" providerId="LiveId" clId="{B6CD4122-95E6-4A99-8260-D6BC68D8CAC6}" dt="2021-09-10T10:22:51.348" v="104" actId="478"/>
          <ac:spMkLst>
            <pc:docMk/>
            <pc:sldMk cId="0" sldId="373"/>
            <ac:spMk id="9219" creationId="{501C4FC7-2EDB-4291-9327-522E3C038A9B}"/>
          </ac:spMkLst>
        </pc:spChg>
        <pc:picChg chg="add mod">
          <ac:chgData name="Jimmy Gilbert" userId="0212c120946023de" providerId="LiveId" clId="{B6CD4122-95E6-4A99-8260-D6BC68D8CAC6}" dt="2021-09-10T10:32:27.694" v="290" actId="1076"/>
          <ac:picMkLst>
            <pc:docMk/>
            <pc:sldMk cId="0" sldId="373"/>
            <ac:picMk id="6" creationId="{FA01B87D-7C7C-49EC-AD90-11A56919C1FF}"/>
          </ac:picMkLst>
        </pc:picChg>
      </pc:sldChg>
      <pc:sldChg chg="addSp delSp modSp add mod modClrScheme chgLayout">
        <pc:chgData name="Jimmy Gilbert" userId="0212c120946023de" providerId="LiveId" clId="{B6CD4122-95E6-4A99-8260-D6BC68D8CAC6}" dt="2021-09-10T10:33:30.884" v="296" actId="1076"/>
        <pc:sldMkLst>
          <pc:docMk/>
          <pc:sldMk cId="0" sldId="374"/>
        </pc:sldMkLst>
        <pc:spChg chg="add mod ord">
          <ac:chgData name="Jimmy Gilbert" userId="0212c120946023de" providerId="LiveId" clId="{B6CD4122-95E6-4A99-8260-D6BC68D8CAC6}" dt="2021-09-10T10:23:19.370" v="120" actId="21"/>
          <ac:spMkLst>
            <pc:docMk/>
            <pc:sldMk cId="0" sldId="374"/>
            <ac:spMk id="2" creationId="{FF44613F-261A-4883-96B2-343011B79131}"/>
          </ac:spMkLst>
        </pc:spChg>
        <pc:spChg chg="add mod">
          <ac:chgData name="Jimmy Gilbert" userId="0212c120946023de" providerId="LiveId" clId="{B6CD4122-95E6-4A99-8260-D6BC68D8CAC6}" dt="2021-09-10T10:23:30.466" v="126" actId="20577"/>
          <ac:spMkLst>
            <pc:docMk/>
            <pc:sldMk cId="0" sldId="374"/>
            <ac:spMk id="4" creationId="{34A20176-1577-4536-A26D-2DC7BCC701C9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4"/>
            <ac:spMk id="11266" creationId="{D0378791-FA83-4739-BA55-9CECA54F087A}"/>
          </ac:spMkLst>
        </pc:spChg>
        <pc:spChg chg="del mod ord">
          <ac:chgData name="Jimmy Gilbert" userId="0212c120946023de" providerId="LiveId" clId="{B6CD4122-95E6-4A99-8260-D6BC68D8CAC6}" dt="2021-09-10T10:23:27.334" v="124" actId="478"/>
          <ac:spMkLst>
            <pc:docMk/>
            <pc:sldMk cId="0" sldId="374"/>
            <ac:spMk id="11267" creationId="{FB0BDF60-87F8-46D9-AAA9-8612C55569AB}"/>
          </ac:spMkLst>
        </pc:spChg>
        <pc:picChg chg="add mod">
          <ac:chgData name="Jimmy Gilbert" userId="0212c120946023de" providerId="LiveId" clId="{B6CD4122-95E6-4A99-8260-D6BC68D8CAC6}" dt="2021-09-10T10:33:30.884" v="296" actId="1076"/>
          <ac:picMkLst>
            <pc:docMk/>
            <pc:sldMk cId="0" sldId="374"/>
            <ac:picMk id="6" creationId="{A85D187B-3A8F-49F4-ADCC-0FD0BD186CFF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30:34.146" v="270" actId="20577"/>
        <pc:sldMkLst>
          <pc:docMk/>
          <pc:sldMk cId="0" sldId="375"/>
        </pc:sldMkLst>
        <pc:spChg chg="add mod ord">
          <ac:chgData name="Jimmy Gilbert" userId="0212c120946023de" providerId="LiveId" clId="{B6CD4122-95E6-4A99-8260-D6BC68D8CAC6}" dt="2021-09-10T10:23:51.280" v="136" actId="20577"/>
          <ac:spMkLst>
            <pc:docMk/>
            <pc:sldMk cId="0" sldId="375"/>
            <ac:spMk id="2" creationId="{02166F46-74EE-4882-A176-EB3F35D52419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5"/>
            <ac:spMk id="13314" creationId="{D7DD2D41-B832-4116-9AD6-BBA43DA8CC21}"/>
          </ac:spMkLst>
        </pc:spChg>
        <pc:spChg chg="mod ord">
          <ac:chgData name="Jimmy Gilbert" userId="0212c120946023de" providerId="LiveId" clId="{B6CD4122-95E6-4A99-8260-D6BC68D8CAC6}" dt="2021-09-10T10:30:34.146" v="270" actId="20577"/>
          <ac:spMkLst>
            <pc:docMk/>
            <pc:sldMk cId="0" sldId="375"/>
            <ac:spMk id="13315" creationId="{2193350D-4775-4C59-B506-6B5E46D419D2}"/>
          </ac:spMkLst>
        </pc:spChg>
        <pc:picChg chg="add mod">
          <ac:chgData name="Jimmy Gilbert" userId="0212c120946023de" providerId="LiveId" clId="{B6CD4122-95E6-4A99-8260-D6BC68D8CAC6}" dt="2021-09-10T10:30:27.862" v="267" actId="1076"/>
          <ac:picMkLst>
            <pc:docMk/>
            <pc:sldMk cId="0" sldId="375"/>
            <ac:picMk id="4" creationId="{B7B13AB1-D818-4352-8C1C-665C25D69A62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31:10.102" v="280" actId="1076"/>
        <pc:sldMkLst>
          <pc:docMk/>
          <pc:sldMk cId="0" sldId="376"/>
        </pc:sldMkLst>
        <pc:spChg chg="add mod ord">
          <ac:chgData name="Jimmy Gilbert" userId="0212c120946023de" providerId="LiveId" clId="{B6CD4122-95E6-4A99-8260-D6BC68D8CAC6}" dt="2021-09-10T10:24:07.308" v="146" actId="20577"/>
          <ac:spMkLst>
            <pc:docMk/>
            <pc:sldMk cId="0" sldId="376"/>
            <ac:spMk id="2" creationId="{D71B0A6A-C457-445F-A104-B8CD09CE12B7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6"/>
            <ac:spMk id="15362" creationId="{15B0FA41-2BD8-49F2-B3D0-DCA43DB1C5A9}"/>
          </ac:spMkLst>
        </pc:spChg>
        <pc:spChg chg="mod ord">
          <ac:chgData name="Jimmy Gilbert" userId="0212c120946023de" providerId="LiveId" clId="{B6CD4122-95E6-4A99-8260-D6BC68D8CAC6}" dt="2021-09-10T10:30:37.105" v="273" actId="20577"/>
          <ac:spMkLst>
            <pc:docMk/>
            <pc:sldMk cId="0" sldId="376"/>
            <ac:spMk id="15363" creationId="{7C3D0A22-F17A-4746-B5C3-1797E6E74BA9}"/>
          </ac:spMkLst>
        </pc:spChg>
        <pc:picChg chg="add mod">
          <ac:chgData name="Jimmy Gilbert" userId="0212c120946023de" providerId="LiveId" clId="{B6CD4122-95E6-4A99-8260-D6BC68D8CAC6}" dt="2021-09-10T10:31:10.102" v="280" actId="1076"/>
          <ac:picMkLst>
            <pc:docMk/>
            <pc:sldMk cId="0" sldId="376"/>
            <ac:picMk id="4" creationId="{3204C04D-0EE8-4633-A0A8-80155191AAD3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31:45.780" v="286" actId="1076"/>
        <pc:sldMkLst>
          <pc:docMk/>
          <pc:sldMk cId="0" sldId="377"/>
        </pc:sldMkLst>
        <pc:spChg chg="add mod ord">
          <ac:chgData name="Jimmy Gilbert" userId="0212c120946023de" providerId="LiveId" clId="{B6CD4122-95E6-4A99-8260-D6BC68D8CAC6}" dt="2021-09-10T10:24:29.439" v="154" actId="14"/>
          <ac:spMkLst>
            <pc:docMk/>
            <pc:sldMk cId="0" sldId="377"/>
            <ac:spMk id="2" creationId="{BF3FC76E-1BC5-44AA-BF34-65B69250AB4D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7"/>
            <ac:spMk id="17410" creationId="{A9C8AD13-07BE-4ACC-A2A1-F672A8CBF501}"/>
          </ac:spMkLst>
        </pc:spChg>
        <pc:spChg chg="mod ord">
          <ac:chgData name="Jimmy Gilbert" userId="0212c120946023de" providerId="LiveId" clId="{B6CD4122-95E6-4A99-8260-D6BC68D8CAC6}" dt="2021-09-10T10:24:23.645" v="152"/>
          <ac:spMkLst>
            <pc:docMk/>
            <pc:sldMk cId="0" sldId="377"/>
            <ac:spMk id="17411" creationId="{D1F7BF9C-9BFD-4707-9C8F-124637ACCAAE}"/>
          </ac:spMkLst>
        </pc:spChg>
        <pc:picChg chg="add mod">
          <ac:chgData name="Jimmy Gilbert" userId="0212c120946023de" providerId="LiveId" clId="{B6CD4122-95E6-4A99-8260-D6BC68D8CAC6}" dt="2021-09-10T10:31:45.780" v="286" actId="1076"/>
          <ac:picMkLst>
            <pc:docMk/>
            <pc:sldMk cId="0" sldId="377"/>
            <ac:picMk id="4" creationId="{7C9024BF-5686-4DFB-A4B0-CFA4C42C194D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24:45.852" v="163" actId="20577"/>
        <pc:sldMkLst>
          <pc:docMk/>
          <pc:sldMk cId="0" sldId="378"/>
        </pc:sldMkLst>
        <pc:spChg chg="add mod ord">
          <ac:chgData name="Jimmy Gilbert" userId="0212c120946023de" providerId="LiveId" clId="{B6CD4122-95E6-4A99-8260-D6BC68D8CAC6}" dt="2021-09-10T10:24:45.852" v="163" actId="20577"/>
          <ac:spMkLst>
            <pc:docMk/>
            <pc:sldMk cId="0" sldId="378"/>
            <ac:spMk id="2" creationId="{6C55C3B2-17B7-458F-B7FE-DC8F49C822A0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8"/>
            <ac:spMk id="19458" creationId="{D7F02F62-9FD2-40F5-98CF-D510F2400BDB}"/>
          </ac:spMkLst>
        </pc:spChg>
        <pc:spChg chg="mod ord">
          <ac:chgData name="Jimmy Gilbert" userId="0212c120946023de" providerId="LiveId" clId="{B6CD4122-95E6-4A99-8260-D6BC68D8CAC6}" dt="2021-09-10T10:24:38.351" v="159"/>
          <ac:spMkLst>
            <pc:docMk/>
            <pc:sldMk cId="0" sldId="378"/>
            <ac:spMk id="19459" creationId="{C1C4B034-4883-4992-9E39-2694376D2FE9}"/>
          </ac:spMkLst>
        </pc:spChg>
      </pc:sldChg>
      <pc:sldChg chg="addSp modSp add mod modClrScheme chgLayout">
        <pc:chgData name="Jimmy Gilbert" userId="0212c120946023de" providerId="LiveId" clId="{B6CD4122-95E6-4A99-8260-D6BC68D8CAC6}" dt="2021-09-10T10:25:05.057" v="173" actId="20577"/>
        <pc:sldMkLst>
          <pc:docMk/>
          <pc:sldMk cId="0" sldId="379"/>
        </pc:sldMkLst>
        <pc:spChg chg="add mod ord">
          <ac:chgData name="Jimmy Gilbert" userId="0212c120946023de" providerId="LiveId" clId="{B6CD4122-95E6-4A99-8260-D6BC68D8CAC6}" dt="2021-09-10T10:25:05.057" v="173" actId="20577"/>
          <ac:spMkLst>
            <pc:docMk/>
            <pc:sldMk cId="0" sldId="379"/>
            <ac:spMk id="2" creationId="{9E6DE350-FCDC-4462-90A7-4F00CA675A43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9"/>
            <ac:spMk id="21506" creationId="{5C3B037D-DCED-41E3-8A27-9B743DCB6877}"/>
          </ac:spMkLst>
        </pc:spChg>
        <pc:spChg chg="mod ord">
          <ac:chgData name="Jimmy Gilbert" userId="0212c120946023de" providerId="LiveId" clId="{B6CD4122-95E6-4A99-8260-D6BC68D8CAC6}" dt="2021-09-10T10:24:57.832" v="168"/>
          <ac:spMkLst>
            <pc:docMk/>
            <pc:sldMk cId="0" sldId="379"/>
            <ac:spMk id="21507" creationId="{2D473F95-6527-4A63-94EA-E996C2FE1E4D}"/>
          </ac:spMkLst>
        </pc:spChg>
      </pc:sldChg>
      <pc:sldChg chg="addSp modSp mod modAnim">
        <pc:chgData name="Jimmy Gilbert" userId="0212c120946023de" providerId="LiveId" clId="{B6CD4122-95E6-4A99-8260-D6BC68D8CAC6}" dt="2021-09-10T10:29:28.408" v="262" actId="1076"/>
        <pc:sldMkLst>
          <pc:docMk/>
          <pc:sldMk cId="0" sldId="380"/>
        </pc:sldMkLst>
        <pc:spChg chg="mod">
          <ac:chgData name="Jimmy Gilbert" userId="0212c120946023de" providerId="LiveId" clId="{B6CD4122-95E6-4A99-8260-D6BC68D8CAC6}" dt="2021-09-10T10:19:05.624" v="12"/>
          <ac:spMkLst>
            <pc:docMk/>
            <pc:sldMk cId="0" sldId="380"/>
            <ac:spMk id="2" creationId="{00000000-0000-0000-0000-000000000000}"/>
          </ac:spMkLst>
        </pc:spChg>
        <pc:spChg chg="mod">
          <ac:chgData name="Jimmy Gilbert" userId="0212c120946023de" providerId="LiveId" clId="{B6CD4122-95E6-4A99-8260-D6BC68D8CAC6}" dt="2021-09-10T10:19:45.135" v="49" actId="20577"/>
          <ac:spMkLst>
            <pc:docMk/>
            <pc:sldMk cId="0" sldId="380"/>
            <ac:spMk id="19458" creationId="{00000000-0000-0000-0000-000000000000}"/>
          </ac:spMkLst>
        </pc:spChg>
        <pc:picChg chg="add mod">
          <ac:chgData name="Jimmy Gilbert" userId="0212c120946023de" providerId="LiveId" clId="{B6CD4122-95E6-4A99-8260-D6BC68D8CAC6}" dt="2021-09-10T10:29:28.408" v="262" actId="1076"/>
          <ac:picMkLst>
            <pc:docMk/>
            <pc:sldMk cId="0" sldId="380"/>
            <ac:picMk id="7" creationId="{4B2B26A3-100A-4B50-9D37-340C7DD0A056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28:28.825" v="255" actId="20577"/>
        <pc:sldMkLst>
          <pc:docMk/>
          <pc:sldMk cId="0" sldId="381"/>
        </pc:sldMkLst>
        <pc:spChg chg="add mod ord">
          <ac:chgData name="Jimmy Gilbert" userId="0212c120946023de" providerId="LiveId" clId="{B6CD4122-95E6-4A99-8260-D6BC68D8CAC6}" dt="2021-09-10T10:25:42.318" v="198" actId="12"/>
          <ac:spMkLst>
            <pc:docMk/>
            <pc:sldMk cId="0" sldId="381"/>
            <ac:spMk id="2" creationId="{D698D473-ADE2-49F7-915E-7674B6FCE695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81"/>
            <ac:spMk id="25602" creationId="{47CDC03D-208B-4849-B878-1614FEB3982D}"/>
          </ac:spMkLst>
        </pc:spChg>
        <pc:spChg chg="mod ord">
          <ac:chgData name="Jimmy Gilbert" userId="0212c120946023de" providerId="LiveId" clId="{B6CD4122-95E6-4A99-8260-D6BC68D8CAC6}" dt="2021-09-10T10:28:28.825" v="255" actId="20577"/>
          <ac:spMkLst>
            <pc:docMk/>
            <pc:sldMk cId="0" sldId="381"/>
            <ac:spMk id="25603" creationId="{20A0FD5A-2AED-4BC1-AC93-1669B340FFA3}"/>
          </ac:spMkLst>
        </pc:spChg>
      </pc:sldChg>
      <pc:sldChg chg="addSp delSp modSp add mod modClrScheme chgLayout">
        <pc:chgData name="Jimmy Gilbert" userId="0212c120946023de" providerId="LiveId" clId="{B6CD4122-95E6-4A99-8260-D6BC68D8CAC6}" dt="2021-09-10T10:35:20.471" v="309" actId="1076"/>
        <pc:sldMkLst>
          <pc:docMk/>
          <pc:sldMk cId="0" sldId="382"/>
        </pc:sldMkLst>
        <pc:spChg chg="add mod ord">
          <ac:chgData name="Jimmy Gilbert" userId="0212c120946023de" providerId="LiveId" clId="{B6CD4122-95E6-4A99-8260-D6BC68D8CAC6}" dt="2021-09-10T10:26:12.199" v="211" actId="20577"/>
          <ac:spMkLst>
            <pc:docMk/>
            <pc:sldMk cId="0" sldId="382"/>
            <ac:spMk id="2" creationId="{15E7FCA9-D33A-48FB-8019-5D550076B8DD}"/>
          </ac:spMkLst>
        </pc:spChg>
        <pc:spChg chg="add mod ord">
          <ac:chgData name="Jimmy Gilbert" userId="0212c120946023de" providerId="LiveId" clId="{B6CD4122-95E6-4A99-8260-D6BC68D8CAC6}" dt="2021-09-10T10:28:32.268" v="258" actId="20577"/>
          <ac:spMkLst>
            <pc:docMk/>
            <pc:sldMk cId="0" sldId="382"/>
            <ac:spMk id="3" creationId="{5708E13E-D940-4C65-9B68-96ECDBF57CBB}"/>
          </ac:spMkLst>
        </pc:spChg>
        <pc:spChg chg="mod ord">
          <ac:chgData name="Jimmy Gilbert" userId="0212c120946023de" providerId="LiveId" clId="{B6CD4122-95E6-4A99-8260-D6BC68D8CAC6}" dt="2021-09-10T10:26:01.510" v="205" actId="700"/>
          <ac:spMkLst>
            <pc:docMk/>
            <pc:sldMk cId="0" sldId="382"/>
            <ac:spMk id="27650" creationId="{AE15C0B0-590B-4D27-888A-4D6653DAEF36}"/>
          </ac:spMkLst>
        </pc:spChg>
        <pc:spChg chg="del mod ord">
          <ac:chgData name="Jimmy Gilbert" userId="0212c120946023de" providerId="LiveId" clId="{B6CD4122-95E6-4A99-8260-D6BC68D8CAC6}" dt="2021-09-10T10:25:57.810" v="204" actId="478"/>
          <ac:spMkLst>
            <pc:docMk/>
            <pc:sldMk cId="0" sldId="382"/>
            <ac:spMk id="27651" creationId="{13F5C99F-75BD-45BB-9F51-7513DB318641}"/>
          </ac:spMkLst>
        </pc:spChg>
        <pc:picChg chg="add mod">
          <ac:chgData name="Jimmy Gilbert" userId="0212c120946023de" providerId="LiveId" clId="{B6CD4122-95E6-4A99-8260-D6BC68D8CAC6}" dt="2021-09-10T10:35:20.471" v="309" actId="1076"/>
          <ac:picMkLst>
            <pc:docMk/>
            <pc:sldMk cId="0" sldId="382"/>
            <ac:picMk id="5" creationId="{36C0B8F7-CDB2-4895-8B4C-5D3413FD3AF3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35:45.632" v="314" actId="1076"/>
        <pc:sldMkLst>
          <pc:docMk/>
          <pc:sldMk cId="0" sldId="383"/>
        </pc:sldMkLst>
        <pc:spChg chg="add mod ord">
          <ac:chgData name="Jimmy Gilbert" userId="0212c120946023de" providerId="LiveId" clId="{B6CD4122-95E6-4A99-8260-D6BC68D8CAC6}" dt="2021-09-10T10:26:32.273" v="223" actId="20577"/>
          <ac:spMkLst>
            <pc:docMk/>
            <pc:sldMk cId="0" sldId="383"/>
            <ac:spMk id="2" creationId="{3E5B75AD-523B-4DB7-8595-B1E3248E446B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83"/>
            <ac:spMk id="29698" creationId="{8781B66C-46AA-4850-B3B8-EE9A132599CF}"/>
          </ac:spMkLst>
        </pc:spChg>
        <pc:spChg chg="mod ord">
          <ac:chgData name="Jimmy Gilbert" userId="0212c120946023de" providerId="LiveId" clId="{B6CD4122-95E6-4A99-8260-D6BC68D8CAC6}" dt="2021-09-10T10:26:26.248" v="219"/>
          <ac:spMkLst>
            <pc:docMk/>
            <pc:sldMk cId="0" sldId="383"/>
            <ac:spMk id="29699" creationId="{B24686A5-97A1-458A-8392-497434FB5CF8}"/>
          </ac:spMkLst>
        </pc:spChg>
        <pc:picChg chg="add mod">
          <ac:chgData name="Jimmy Gilbert" userId="0212c120946023de" providerId="LiveId" clId="{B6CD4122-95E6-4A99-8260-D6BC68D8CAC6}" dt="2021-09-10T10:35:45.632" v="314" actId="1076"/>
          <ac:picMkLst>
            <pc:docMk/>
            <pc:sldMk cId="0" sldId="383"/>
            <ac:picMk id="4" creationId="{7075DC12-5ED8-4C01-B5CD-52D0498B2A1D}"/>
          </ac:picMkLst>
        </pc:picChg>
      </pc:sldChg>
      <pc:sldChg chg="addSp delSp modSp add mod modClrScheme chgLayout">
        <pc:chgData name="Jimmy Gilbert" userId="0212c120946023de" providerId="LiveId" clId="{B6CD4122-95E6-4A99-8260-D6BC68D8CAC6}" dt="2021-09-10T10:27:46.631" v="251" actId="20577"/>
        <pc:sldMkLst>
          <pc:docMk/>
          <pc:sldMk cId="0" sldId="385"/>
        </pc:sldMkLst>
        <pc:spChg chg="add mod ord">
          <ac:chgData name="Jimmy Gilbert" userId="0212c120946023de" providerId="LiveId" clId="{B6CD4122-95E6-4A99-8260-D6BC68D8CAC6}" dt="2021-09-10T10:27:43.264" v="249" actId="27636"/>
          <ac:spMkLst>
            <pc:docMk/>
            <pc:sldMk cId="0" sldId="385"/>
            <ac:spMk id="2" creationId="{64B5659C-C2C2-4F8F-A935-600179F6C303}"/>
          </ac:spMkLst>
        </pc:spChg>
        <pc:spChg chg="add mod ord">
          <ac:chgData name="Jimmy Gilbert" userId="0212c120946023de" providerId="LiveId" clId="{B6CD4122-95E6-4A99-8260-D6BC68D8CAC6}" dt="2021-09-10T10:27:46.631" v="251" actId="20577"/>
          <ac:spMkLst>
            <pc:docMk/>
            <pc:sldMk cId="0" sldId="385"/>
            <ac:spMk id="3" creationId="{66C1D4EF-7AC1-413A-B699-9D6C45088219}"/>
          </ac:spMkLst>
        </pc:spChg>
        <pc:spChg chg="mod ord">
          <ac:chgData name="Jimmy Gilbert" userId="0212c120946023de" providerId="LiveId" clId="{B6CD4122-95E6-4A99-8260-D6BC68D8CAC6}" dt="2021-09-10T10:27:06.518" v="232" actId="120"/>
          <ac:spMkLst>
            <pc:docMk/>
            <pc:sldMk cId="0" sldId="385"/>
            <ac:spMk id="31746" creationId="{99F1B45F-0573-4158-913F-AF4090B31886}"/>
          </ac:spMkLst>
        </pc:spChg>
        <pc:spChg chg="del mod ord">
          <ac:chgData name="Jimmy Gilbert" userId="0212c120946023de" providerId="LiveId" clId="{B6CD4122-95E6-4A99-8260-D6BC68D8CAC6}" dt="2021-09-10T10:26:51.786" v="228" actId="478"/>
          <ac:spMkLst>
            <pc:docMk/>
            <pc:sldMk cId="0" sldId="385"/>
            <ac:spMk id="31747" creationId="{59DB3653-AF98-47B3-9B22-C4AF98869CBF}"/>
          </ac:spMkLst>
        </pc:spChg>
      </pc:sldChg>
      <pc:sldChg chg="addSp delSp modSp add del mod modClrScheme chgLayout">
        <pc:chgData name="Jimmy Gilbert" userId="0212c120946023de" providerId="LiveId" clId="{B6CD4122-95E6-4A99-8260-D6BC68D8CAC6}" dt="2021-09-10T10:27:48.467" v="252" actId="47"/>
        <pc:sldMkLst>
          <pc:docMk/>
          <pc:sldMk cId="0" sldId="386"/>
        </pc:sldMkLst>
        <pc:spChg chg="add mod ord">
          <ac:chgData name="Jimmy Gilbert" userId="0212c120946023de" providerId="LiveId" clId="{B6CD4122-95E6-4A99-8260-D6BC68D8CAC6}" dt="2021-09-10T10:27:32.575" v="238" actId="21"/>
          <ac:spMkLst>
            <pc:docMk/>
            <pc:sldMk cId="0" sldId="386"/>
            <ac:spMk id="2" creationId="{0829457F-A3CB-4642-90B0-C6F68F0C2AAA}"/>
          </ac:spMkLst>
        </pc:spChg>
        <pc:spChg chg="add mod ord">
          <ac:chgData name="Jimmy Gilbert" userId="0212c120946023de" providerId="LiveId" clId="{B6CD4122-95E6-4A99-8260-D6BC68D8CAC6}" dt="2021-09-10T10:27:09.675" v="233"/>
          <ac:spMkLst>
            <pc:docMk/>
            <pc:sldMk cId="0" sldId="386"/>
            <ac:spMk id="3" creationId="{8EDB4D90-FF12-4D93-93AF-7242EAF1D40F}"/>
          </ac:spMkLst>
        </pc:spChg>
        <pc:spChg chg="add mod ord">
          <ac:chgData name="Jimmy Gilbert" userId="0212c120946023de" providerId="LiveId" clId="{B6CD4122-95E6-4A99-8260-D6BC68D8CAC6}" dt="2021-09-10T10:27:11.783" v="235" actId="20577"/>
          <ac:spMkLst>
            <pc:docMk/>
            <pc:sldMk cId="0" sldId="386"/>
            <ac:spMk id="4" creationId="{05B05619-B2FC-4CA0-816B-4D18C02C63B4}"/>
          </ac:spMkLst>
        </pc:spChg>
        <pc:spChg chg="del mod ord">
          <ac:chgData name="Jimmy Gilbert" userId="0212c120946023de" providerId="LiveId" clId="{B6CD4122-95E6-4A99-8260-D6BC68D8CAC6}" dt="2021-09-10T10:22:18.192" v="91" actId="700"/>
          <ac:spMkLst>
            <pc:docMk/>
            <pc:sldMk cId="0" sldId="386"/>
            <ac:spMk id="33794" creationId="{09573265-876F-4F6A-8891-2EC1D3912CBE}"/>
          </ac:spMkLst>
        </pc:spChg>
        <pc:spChg chg="del mod ord">
          <ac:chgData name="Jimmy Gilbert" userId="0212c120946023de" providerId="LiveId" clId="{B6CD4122-95E6-4A99-8260-D6BC68D8CAC6}" dt="2021-09-10T10:22:13.431" v="90" actId="478"/>
          <ac:spMkLst>
            <pc:docMk/>
            <pc:sldMk cId="0" sldId="386"/>
            <ac:spMk id="33795" creationId="{A79D0D5A-BABE-4EE0-ADA4-691340DE1F25}"/>
          </ac:spMkLst>
        </pc:spChg>
      </pc:sldChg>
      <pc:sldChg chg="modSp mod ord">
        <pc:chgData name="Jimmy Gilbert" userId="0212c120946023de" providerId="LiveId" clId="{B6CD4122-95E6-4A99-8260-D6BC68D8CAC6}" dt="2021-09-10T10:20:50.341" v="58"/>
        <pc:sldMkLst>
          <pc:docMk/>
          <pc:sldMk cId="2344287550" sldId="421"/>
        </pc:sldMkLst>
        <pc:spChg chg="mod">
          <ac:chgData name="Jimmy Gilbert" userId="0212c120946023de" providerId="LiveId" clId="{B6CD4122-95E6-4A99-8260-D6BC68D8CAC6}" dt="2021-09-10T10:20:50.341" v="58"/>
          <ac:spMkLst>
            <pc:docMk/>
            <pc:sldMk cId="2344287550" sldId="421"/>
            <ac:spMk id="2" creationId="{00000000-0000-0000-0000-000000000000}"/>
          </ac:spMkLst>
        </pc:spChg>
      </pc:sldChg>
      <pc:sldChg chg="delSp mod">
        <pc:chgData name="Jimmy Gilbert" userId="0212c120946023de" providerId="LiveId" clId="{B6CD4122-95E6-4A99-8260-D6BC68D8CAC6}" dt="2021-09-10T10:29:38.762" v="263" actId="478"/>
        <pc:sldMkLst>
          <pc:docMk/>
          <pc:sldMk cId="495964328" sldId="424"/>
        </pc:sldMkLst>
        <pc:picChg chg="del">
          <ac:chgData name="Jimmy Gilbert" userId="0212c120946023de" providerId="LiveId" clId="{B6CD4122-95E6-4A99-8260-D6BC68D8CAC6}" dt="2021-09-10T10:29:38.762" v="263" actId="478"/>
          <ac:picMkLst>
            <pc:docMk/>
            <pc:sldMk cId="495964328" sldId="424"/>
            <ac:picMk id="6" creationId="{85F86FC7-A074-49AA-8CA8-8EE76D7C5F9F}"/>
          </ac:picMkLst>
        </pc:picChg>
      </pc:sldChg>
      <pc:sldChg chg="addSp delSp modSp mod">
        <pc:chgData name="Jimmy Gilbert" userId="0212c120946023de" providerId="LiveId" clId="{B6CD4122-95E6-4A99-8260-D6BC68D8CAC6}" dt="2021-09-10T10:37:09.372" v="325" actId="1076"/>
        <pc:sldMkLst>
          <pc:docMk/>
          <pc:sldMk cId="1465094402" sldId="426"/>
        </pc:sldMkLst>
        <pc:spChg chg="mod">
          <ac:chgData name="Jimmy Gilbert" userId="0212c120946023de" providerId="LiveId" clId="{B6CD4122-95E6-4A99-8260-D6BC68D8CAC6}" dt="2021-09-10T10:18:39.533" v="11" actId="20577"/>
          <ac:spMkLst>
            <pc:docMk/>
            <pc:sldMk cId="1465094402" sldId="426"/>
            <ac:spMk id="9217" creationId="{00000000-0000-0000-0000-000000000000}"/>
          </ac:spMkLst>
        </pc:spChg>
        <pc:picChg chg="add mod">
          <ac:chgData name="Jimmy Gilbert" userId="0212c120946023de" providerId="LiveId" clId="{B6CD4122-95E6-4A99-8260-D6BC68D8CAC6}" dt="2021-09-10T10:37:09.372" v="325" actId="1076"/>
          <ac:picMkLst>
            <pc:docMk/>
            <pc:sldMk cId="1465094402" sldId="426"/>
            <ac:picMk id="7" creationId="{827A9EAD-9A3E-40F6-BC1F-FF502176B14C}"/>
          </ac:picMkLst>
        </pc:picChg>
        <pc:picChg chg="del">
          <ac:chgData name="Jimmy Gilbert" userId="0212c120946023de" providerId="LiveId" clId="{B6CD4122-95E6-4A99-8260-D6BC68D8CAC6}" dt="2021-09-10T10:36:01.072" v="315" actId="478"/>
          <ac:picMkLst>
            <pc:docMk/>
            <pc:sldMk cId="1465094402" sldId="426"/>
            <ac:picMk id="10" creationId="{606B2C20-AD79-4715-93B5-6384C107A0A4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34:30.483" v="303" actId="1076"/>
        <pc:sldMkLst>
          <pc:docMk/>
          <pc:sldMk cId="0" sldId="427"/>
        </pc:sldMkLst>
        <pc:spChg chg="add mod ord">
          <ac:chgData name="Jimmy Gilbert" userId="0212c120946023de" providerId="LiveId" clId="{B6CD4122-95E6-4A99-8260-D6BC68D8CAC6}" dt="2021-09-10T10:25:21.808" v="186" actId="5793"/>
          <ac:spMkLst>
            <pc:docMk/>
            <pc:sldMk cId="0" sldId="427"/>
            <ac:spMk id="2" creationId="{8DEBED9A-9D51-42FC-9BB2-7F05330D929C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427"/>
            <ac:spMk id="23554" creationId="{726EBCC1-5CC8-47C3-A724-C575690ACA7B}"/>
          </ac:spMkLst>
        </pc:spChg>
        <pc:spChg chg="mod ord">
          <ac:chgData name="Jimmy Gilbert" userId="0212c120946023de" providerId="LiveId" clId="{B6CD4122-95E6-4A99-8260-D6BC68D8CAC6}" dt="2021-09-10T10:25:12.636" v="178"/>
          <ac:spMkLst>
            <pc:docMk/>
            <pc:sldMk cId="0" sldId="427"/>
            <ac:spMk id="23555" creationId="{1F4997C4-EEE2-441C-8295-A672971E0019}"/>
          </ac:spMkLst>
        </pc:spChg>
        <pc:picChg chg="add mod">
          <ac:chgData name="Jimmy Gilbert" userId="0212c120946023de" providerId="LiveId" clId="{B6CD4122-95E6-4A99-8260-D6BC68D8CAC6}" dt="2021-09-10T10:34:30.483" v="303" actId="1076"/>
          <ac:picMkLst>
            <pc:docMk/>
            <pc:sldMk cId="0" sldId="427"/>
            <ac:picMk id="4" creationId="{E01C4559-1E8F-4376-93B1-B94ED6837D5B}"/>
          </ac:picMkLst>
        </pc:picChg>
      </pc:sldChg>
    </pc:docChg>
  </pc:docChgLst>
  <pc:docChgLst>
    <pc:chgData name="Jimmy Gilbert" userId="0212c120946023de" providerId="LiveId" clId="{3BC1078B-3096-4C10-AF79-F53AEA1C5DDA}"/>
    <pc:docChg chg="undo redo custSel addSld delSld modSld sldOrd delSection modSection">
      <pc:chgData name="Jimmy Gilbert" userId="0212c120946023de" providerId="LiveId" clId="{3BC1078B-3096-4C10-AF79-F53AEA1C5DDA}" dt="2021-08-27T14:27:44.794" v="1130" actId="27636"/>
      <pc:docMkLst>
        <pc:docMk/>
      </pc:docMkLst>
      <pc:sldChg chg="del">
        <pc:chgData name="Jimmy Gilbert" userId="0212c120946023de" providerId="LiveId" clId="{3BC1078B-3096-4C10-AF79-F53AEA1C5DDA}" dt="2021-08-27T13:12:12.743" v="40" actId="47"/>
        <pc:sldMkLst>
          <pc:docMk/>
          <pc:sldMk cId="0" sldId="288"/>
        </pc:sldMkLst>
      </pc:sldChg>
      <pc:sldChg chg="del">
        <pc:chgData name="Jimmy Gilbert" userId="0212c120946023de" providerId="LiveId" clId="{3BC1078B-3096-4C10-AF79-F53AEA1C5DDA}" dt="2021-08-27T13:12:13.545" v="41" actId="47"/>
        <pc:sldMkLst>
          <pc:docMk/>
          <pc:sldMk cId="0" sldId="290"/>
        </pc:sldMkLst>
      </pc:sldChg>
      <pc:sldChg chg="del">
        <pc:chgData name="Jimmy Gilbert" userId="0212c120946023de" providerId="LiveId" clId="{3BC1078B-3096-4C10-AF79-F53AEA1C5DDA}" dt="2021-08-27T13:12:14.228" v="42" actId="47"/>
        <pc:sldMkLst>
          <pc:docMk/>
          <pc:sldMk cId="0" sldId="291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2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3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4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5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6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7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8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9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04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08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4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5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6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7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8"/>
        </pc:sldMkLst>
      </pc:sldChg>
      <pc:sldChg chg="del">
        <pc:chgData name="Jimmy Gilbert" userId="0212c120946023de" providerId="LiveId" clId="{3BC1078B-3096-4C10-AF79-F53AEA1C5DDA}" dt="2021-08-27T13:12:48.513" v="48" actId="47"/>
        <pc:sldMkLst>
          <pc:docMk/>
          <pc:sldMk cId="0" sldId="319"/>
        </pc:sldMkLst>
      </pc:sldChg>
      <pc:sldChg chg="del">
        <pc:chgData name="Jimmy Gilbert" userId="0212c120946023de" providerId="LiveId" clId="{3BC1078B-3096-4C10-AF79-F53AEA1C5DDA}" dt="2021-08-27T13:12:48.513" v="48" actId="47"/>
        <pc:sldMkLst>
          <pc:docMk/>
          <pc:sldMk cId="0" sldId="320"/>
        </pc:sldMkLst>
      </pc:sldChg>
      <pc:sldChg chg="del">
        <pc:chgData name="Jimmy Gilbert" userId="0212c120946023de" providerId="LiveId" clId="{3BC1078B-3096-4C10-AF79-F53AEA1C5DDA}" dt="2021-08-27T13:12:48.513" v="48" actId="47"/>
        <pc:sldMkLst>
          <pc:docMk/>
          <pc:sldMk cId="0" sldId="321"/>
        </pc:sldMkLst>
      </pc:sldChg>
      <pc:sldChg chg="del">
        <pc:chgData name="Jimmy Gilbert" userId="0212c120946023de" providerId="LiveId" clId="{3BC1078B-3096-4C10-AF79-F53AEA1C5DDA}" dt="2021-08-27T13:12:48.513" v="48" actId="47"/>
        <pc:sldMkLst>
          <pc:docMk/>
          <pc:sldMk cId="0" sldId="322"/>
        </pc:sldMkLst>
      </pc:sldChg>
      <pc:sldChg chg="addSp delSp modSp add mod modClrScheme modAnim chgLayout">
        <pc:chgData name="Jimmy Gilbert" userId="0212c120946023de" providerId="LiveId" clId="{3BC1078B-3096-4C10-AF79-F53AEA1C5DDA}" dt="2021-08-27T14:20:36.244" v="1065" actId="14100"/>
        <pc:sldMkLst>
          <pc:docMk/>
          <pc:sldMk cId="0" sldId="355"/>
        </pc:sldMkLst>
        <pc:spChg chg="add mod ord">
          <ac:chgData name="Jimmy Gilbert" userId="0212c120946023de" providerId="LiveId" clId="{3BC1078B-3096-4C10-AF79-F53AEA1C5DDA}" dt="2021-08-27T14:20:36.244" v="1065" actId="14100"/>
          <ac:spMkLst>
            <pc:docMk/>
            <pc:sldMk cId="0" sldId="355"/>
            <ac:spMk id="2" creationId="{9C23663F-C183-481F-9B43-52DC9F0F8F8D}"/>
          </ac:spMkLst>
        </pc:spChg>
        <pc:spChg chg="add del mod">
          <ac:chgData name="Jimmy Gilbert" userId="0212c120946023de" providerId="LiveId" clId="{3BC1078B-3096-4C10-AF79-F53AEA1C5DDA}" dt="2021-08-27T13:18:06.281" v="155"/>
          <ac:spMkLst>
            <pc:docMk/>
            <pc:sldMk cId="0" sldId="355"/>
            <ac:spMk id="4" creationId="{0CD92833-A04D-4628-8BC2-39E83496045A}"/>
          </ac:spMkLst>
        </pc:spChg>
        <pc:spChg chg="add mod">
          <ac:chgData name="Jimmy Gilbert" userId="0212c120946023de" providerId="LiveId" clId="{3BC1078B-3096-4C10-AF79-F53AEA1C5DDA}" dt="2021-08-27T13:48:19.651" v="399" actId="20577"/>
          <ac:spMkLst>
            <pc:docMk/>
            <pc:sldMk cId="0" sldId="355"/>
            <ac:spMk id="7" creationId="{39691ADB-F356-47CB-BCD3-1E7928EB8646}"/>
          </ac:spMkLst>
        </pc:spChg>
        <pc:spChg chg="add mod">
          <ac:chgData name="Jimmy Gilbert" userId="0212c120946023de" providerId="LiveId" clId="{3BC1078B-3096-4C10-AF79-F53AEA1C5DDA}" dt="2021-08-27T13:57:57.691" v="556"/>
          <ac:spMkLst>
            <pc:docMk/>
            <pc:sldMk cId="0" sldId="355"/>
            <ac:spMk id="8" creationId="{615A2872-5075-4E9B-8183-83A75782A444}"/>
          </ac:spMkLst>
        </pc:spChg>
        <pc:spChg chg="mod ord">
          <ac:chgData name="Jimmy Gilbert" userId="0212c120946023de" providerId="LiveId" clId="{3BC1078B-3096-4C10-AF79-F53AEA1C5DDA}" dt="2021-08-27T13:17:10.292" v="129" actId="120"/>
          <ac:spMkLst>
            <pc:docMk/>
            <pc:sldMk cId="0" sldId="355"/>
            <ac:spMk id="9218" creationId="{31B5B3AE-B32D-44C2-8073-DEA71058CF0C}"/>
          </ac:spMkLst>
        </pc:spChg>
        <pc:spChg chg="del mod ord">
          <ac:chgData name="Jimmy Gilbert" userId="0212c120946023de" providerId="LiveId" clId="{3BC1078B-3096-4C10-AF79-F53AEA1C5DDA}" dt="2021-08-27T13:18:04.529" v="154" actId="478"/>
          <ac:spMkLst>
            <pc:docMk/>
            <pc:sldMk cId="0" sldId="355"/>
            <ac:spMk id="9219" creationId="{6A9FD588-2C16-4500-BCE1-F1BD99E8554A}"/>
          </ac:spMkLst>
        </pc:spChg>
        <pc:picChg chg="add mod modCrop">
          <ac:chgData name="Jimmy Gilbert" userId="0212c120946023de" providerId="LiveId" clId="{3BC1078B-3096-4C10-AF79-F53AEA1C5DDA}" dt="2021-08-27T14:20:31.571" v="1064" actId="14100"/>
          <ac:picMkLst>
            <pc:docMk/>
            <pc:sldMk cId="0" sldId="355"/>
            <ac:picMk id="6" creationId="{49DEC686-69F6-4D7F-BDE7-198242E40B8C}"/>
          </ac:picMkLst>
        </pc:picChg>
      </pc:sldChg>
      <pc:sldChg chg="addSp delSp modSp add mod modClrScheme modAnim chgLayout">
        <pc:chgData name="Jimmy Gilbert" userId="0212c120946023de" providerId="LiveId" clId="{3BC1078B-3096-4C10-AF79-F53AEA1C5DDA}" dt="2021-08-27T14:21:03.598" v="1069" actId="20577"/>
        <pc:sldMkLst>
          <pc:docMk/>
          <pc:sldMk cId="0" sldId="357"/>
        </pc:sldMkLst>
        <pc:spChg chg="add del mod ord">
          <ac:chgData name="Jimmy Gilbert" userId="0212c120946023de" providerId="LiveId" clId="{3BC1078B-3096-4C10-AF79-F53AEA1C5DDA}" dt="2021-08-27T13:18:35.272" v="167" actId="700"/>
          <ac:spMkLst>
            <pc:docMk/>
            <pc:sldMk cId="0" sldId="357"/>
            <ac:spMk id="2" creationId="{A4890B99-1643-4D0F-B631-FF74EC5225D1}"/>
          </ac:spMkLst>
        </pc:spChg>
        <pc:spChg chg="add mod ord">
          <ac:chgData name="Jimmy Gilbert" userId="0212c120946023de" providerId="LiveId" clId="{3BC1078B-3096-4C10-AF79-F53AEA1C5DDA}" dt="2021-08-27T14:21:03.598" v="1069" actId="20577"/>
          <ac:spMkLst>
            <pc:docMk/>
            <pc:sldMk cId="0" sldId="357"/>
            <ac:spMk id="3" creationId="{00243A92-B86D-4543-B56A-B64933E2BE08}"/>
          </ac:spMkLst>
        </pc:spChg>
        <pc:spChg chg="add mod ord">
          <ac:chgData name="Jimmy Gilbert" userId="0212c120946023de" providerId="LiveId" clId="{3BC1078B-3096-4C10-AF79-F53AEA1C5DDA}" dt="2021-08-27T13:18:39.750" v="169" actId="20578"/>
          <ac:spMkLst>
            <pc:docMk/>
            <pc:sldMk cId="0" sldId="357"/>
            <ac:spMk id="4" creationId="{33C735A7-15FC-4113-94E3-2974FFC13E9A}"/>
          </ac:spMkLst>
        </pc:spChg>
        <pc:spChg chg="add mod">
          <ac:chgData name="Jimmy Gilbert" userId="0212c120946023de" providerId="LiveId" clId="{3BC1078B-3096-4C10-AF79-F53AEA1C5DDA}" dt="2021-08-27T13:58:16.212" v="600" actId="20577"/>
          <ac:spMkLst>
            <pc:docMk/>
            <pc:sldMk cId="0" sldId="357"/>
            <ac:spMk id="7" creationId="{62B1A7DF-F8D9-47A3-8D62-EE9B2C1F19F1}"/>
          </ac:spMkLst>
        </pc:spChg>
        <pc:spChg chg="mod ord">
          <ac:chgData name="Jimmy Gilbert" userId="0212c120946023de" providerId="LiveId" clId="{3BC1078B-3096-4C10-AF79-F53AEA1C5DDA}" dt="2021-08-27T13:18:35.272" v="167" actId="700"/>
          <ac:spMkLst>
            <pc:docMk/>
            <pc:sldMk cId="0" sldId="357"/>
            <ac:spMk id="10242" creationId="{7FD3DDFA-3AFD-4AEE-9DF1-7D1C0791A96B}"/>
          </ac:spMkLst>
        </pc:spChg>
        <pc:spChg chg="add del mod ord">
          <ac:chgData name="Jimmy Gilbert" userId="0212c120946023de" providerId="LiveId" clId="{3BC1078B-3096-4C10-AF79-F53AEA1C5DDA}" dt="2021-08-27T13:18:32.367" v="166" actId="478"/>
          <ac:spMkLst>
            <pc:docMk/>
            <pc:sldMk cId="0" sldId="357"/>
            <ac:spMk id="10243" creationId="{3D96770B-3C49-40AC-9162-EFBED93A1AB3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1:49.941" v="1075"/>
        <pc:sldMkLst>
          <pc:docMk/>
          <pc:sldMk cId="0" sldId="358"/>
        </pc:sldMkLst>
        <pc:spChg chg="add mod ord">
          <ac:chgData name="Jimmy Gilbert" userId="0212c120946023de" providerId="LiveId" clId="{3BC1078B-3096-4C10-AF79-F53AEA1C5DDA}" dt="2021-08-27T14:21:39.248" v="1072" actId="1076"/>
          <ac:spMkLst>
            <pc:docMk/>
            <pc:sldMk cId="0" sldId="358"/>
            <ac:spMk id="2" creationId="{93F22319-0ADD-443D-BBAC-E05DFAA09642}"/>
          </ac:spMkLst>
        </pc:spChg>
        <pc:spChg chg="add mod">
          <ac:chgData name="Jimmy Gilbert" userId="0212c120946023de" providerId="LiveId" clId="{3BC1078B-3096-4C10-AF79-F53AEA1C5DDA}" dt="2021-08-27T13:19:17.501" v="186" actId="20577"/>
          <ac:spMkLst>
            <pc:docMk/>
            <pc:sldMk cId="0" sldId="358"/>
            <ac:spMk id="4" creationId="{61E49E55-864A-47AB-A3E8-0EA8051993F6}"/>
          </ac:spMkLst>
        </pc:spChg>
        <pc:spChg chg="add mod">
          <ac:chgData name="Jimmy Gilbert" userId="0212c120946023de" providerId="LiveId" clId="{3BC1078B-3096-4C10-AF79-F53AEA1C5DDA}" dt="2021-08-27T13:58:27.377" v="650" actId="1038"/>
          <ac:spMkLst>
            <pc:docMk/>
            <pc:sldMk cId="0" sldId="358"/>
            <ac:spMk id="7" creationId="{35532E36-35C7-498E-8110-3D25D9FAA343}"/>
          </ac:spMkLst>
        </pc:spChg>
        <pc:spChg chg="mod ord">
          <ac:chgData name="Jimmy Gilbert" userId="0212c120946023de" providerId="LiveId" clId="{3BC1078B-3096-4C10-AF79-F53AEA1C5DDA}" dt="2021-08-27T13:18:58.746" v="177" actId="120"/>
          <ac:spMkLst>
            <pc:docMk/>
            <pc:sldMk cId="0" sldId="358"/>
            <ac:spMk id="11266" creationId="{D3079158-6B88-4689-986A-482FACFE0B52}"/>
          </ac:spMkLst>
        </pc:spChg>
        <pc:spChg chg="del mod ord">
          <ac:chgData name="Jimmy Gilbert" userId="0212c120946023de" providerId="LiveId" clId="{3BC1078B-3096-4C10-AF79-F53AEA1C5DDA}" dt="2021-08-27T13:19:14.818" v="184" actId="478"/>
          <ac:spMkLst>
            <pc:docMk/>
            <pc:sldMk cId="0" sldId="358"/>
            <ac:spMk id="11267" creationId="{9DCE8065-4DD7-405C-BE6F-018075108644}"/>
          </ac:spMkLst>
        </pc:spChg>
        <pc:picChg chg="add mod">
          <ac:chgData name="Jimmy Gilbert" userId="0212c120946023de" providerId="LiveId" clId="{3BC1078B-3096-4C10-AF79-F53AEA1C5DDA}" dt="2021-08-27T14:21:46.007" v="1074" actId="1076"/>
          <ac:picMkLst>
            <pc:docMk/>
            <pc:sldMk cId="0" sldId="358"/>
            <ac:picMk id="33794" creationId="{E231231F-4F1A-4CE1-8326-BC41DADA867C}"/>
          </ac:picMkLst>
        </pc:picChg>
      </pc:sldChg>
      <pc:sldChg chg="addSp delSp modSp add mod modClrScheme modAnim chgLayout">
        <pc:chgData name="Jimmy Gilbert" userId="0212c120946023de" providerId="LiveId" clId="{3BC1078B-3096-4C10-AF79-F53AEA1C5DDA}" dt="2021-08-27T14:22:14.457" v="1077" actId="20577"/>
        <pc:sldMkLst>
          <pc:docMk/>
          <pc:sldMk cId="0" sldId="359"/>
        </pc:sldMkLst>
        <pc:spChg chg="add mod ord">
          <ac:chgData name="Jimmy Gilbert" userId="0212c120946023de" providerId="LiveId" clId="{3BC1078B-3096-4C10-AF79-F53AEA1C5DDA}" dt="2021-08-27T14:22:14.457" v="1077" actId="20577"/>
          <ac:spMkLst>
            <pc:docMk/>
            <pc:sldMk cId="0" sldId="359"/>
            <ac:spMk id="2" creationId="{F3A87D37-78F8-41BD-925A-FE3DC31F8ACA}"/>
          </ac:spMkLst>
        </pc:spChg>
        <pc:spChg chg="add mod">
          <ac:chgData name="Jimmy Gilbert" userId="0212c120946023de" providerId="LiveId" clId="{3BC1078B-3096-4C10-AF79-F53AEA1C5DDA}" dt="2021-08-27T13:49:48.203" v="435"/>
          <ac:spMkLst>
            <pc:docMk/>
            <pc:sldMk cId="0" sldId="359"/>
            <ac:spMk id="4" creationId="{599C6589-3D5E-42EC-8E5E-65D9D0B01AA7}"/>
          </ac:spMkLst>
        </pc:spChg>
        <pc:spChg chg="add mod">
          <ac:chgData name="Jimmy Gilbert" userId="0212c120946023de" providerId="LiveId" clId="{3BC1078B-3096-4C10-AF79-F53AEA1C5DDA}" dt="2021-08-27T13:58:40.609" v="699" actId="1038"/>
          <ac:spMkLst>
            <pc:docMk/>
            <pc:sldMk cId="0" sldId="359"/>
            <ac:spMk id="7" creationId="{B14C947F-B4F1-43DE-9592-96D3F2B598F1}"/>
          </ac:spMkLst>
        </pc:spChg>
        <pc:spChg chg="mod ord">
          <ac:chgData name="Jimmy Gilbert" userId="0212c120946023de" providerId="LiveId" clId="{3BC1078B-3096-4C10-AF79-F53AEA1C5DDA}" dt="2021-08-27T13:49:49.754" v="436" actId="120"/>
          <ac:spMkLst>
            <pc:docMk/>
            <pc:sldMk cId="0" sldId="359"/>
            <ac:spMk id="12290" creationId="{2CE41220-7C61-41C5-A8ED-666C88B136C3}"/>
          </ac:spMkLst>
        </pc:spChg>
        <pc:spChg chg="del mod ord">
          <ac:chgData name="Jimmy Gilbert" userId="0212c120946023de" providerId="LiveId" clId="{3BC1078B-3096-4C10-AF79-F53AEA1C5DDA}" dt="2021-08-27T13:49:47.176" v="434" actId="478"/>
          <ac:spMkLst>
            <pc:docMk/>
            <pc:sldMk cId="0" sldId="359"/>
            <ac:spMk id="12291" creationId="{D2B14B7E-3514-4376-A60D-B6C6313DDF49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2:21.676" v="1078"/>
        <pc:sldMkLst>
          <pc:docMk/>
          <pc:sldMk cId="0" sldId="360"/>
        </pc:sldMkLst>
        <pc:spChg chg="add mod ord">
          <ac:chgData name="Jimmy Gilbert" userId="0212c120946023de" providerId="LiveId" clId="{3BC1078B-3096-4C10-AF79-F53AEA1C5DDA}" dt="2021-08-27T13:50:13.673" v="444" actId="368"/>
          <ac:spMkLst>
            <pc:docMk/>
            <pc:sldMk cId="0" sldId="360"/>
            <ac:spMk id="2" creationId="{B676C07E-DB56-4B04-8E08-BE7A704620B2}"/>
          </ac:spMkLst>
        </pc:spChg>
        <pc:spChg chg="add mod">
          <ac:chgData name="Jimmy Gilbert" userId="0212c120946023de" providerId="LiveId" clId="{3BC1078B-3096-4C10-AF79-F53AEA1C5DDA}" dt="2021-08-27T13:50:24.771" v="446" actId="20577"/>
          <ac:spMkLst>
            <pc:docMk/>
            <pc:sldMk cId="0" sldId="360"/>
            <ac:spMk id="4" creationId="{6E9846E8-B07E-4685-9E02-E7B1798B6998}"/>
          </ac:spMkLst>
        </pc:spChg>
        <pc:spChg chg="add mod">
          <ac:chgData name="Jimmy Gilbert" userId="0212c120946023de" providerId="LiveId" clId="{3BC1078B-3096-4C10-AF79-F53AEA1C5DDA}" dt="2021-08-27T14:00:16.191" v="700"/>
          <ac:spMkLst>
            <pc:docMk/>
            <pc:sldMk cId="0" sldId="360"/>
            <ac:spMk id="7" creationId="{048A172C-30B8-4C79-B7E2-FBA2F306B193}"/>
          </ac:spMkLst>
        </pc:spChg>
        <pc:spChg chg="mod ord">
          <ac:chgData name="Jimmy Gilbert" userId="0212c120946023de" providerId="LiveId" clId="{3BC1078B-3096-4C10-AF79-F53AEA1C5DDA}" dt="2021-08-27T13:20:11.163" v="202" actId="120"/>
          <ac:spMkLst>
            <pc:docMk/>
            <pc:sldMk cId="0" sldId="360"/>
            <ac:spMk id="13314" creationId="{EF5F4C08-8A36-4622-8FD8-F07B1838E93F}"/>
          </ac:spMkLst>
        </pc:spChg>
        <pc:spChg chg="del mod ord">
          <ac:chgData name="Jimmy Gilbert" userId="0212c120946023de" providerId="LiveId" clId="{3BC1078B-3096-4C10-AF79-F53AEA1C5DDA}" dt="2021-08-27T13:20:06.903" v="199" actId="478"/>
          <ac:spMkLst>
            <pc:docMk/>
            <pc:sldMk cId="0" sldId="360"/>
            <ac:spMk id="13315" creationId="{E47FEFE5-417D-4010-8DD1-22DB6FA556EE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14.164" v="1084" actId="20577"/>
        <pc:sldMkLst>
          <pc:docMk/>
          <pc:sldMk cId="0" sldId="361"/>
        </pc:sldMkLst>
        <pc:spChg chg="add mod ord">
          <ac:chgData name="Jimmy Gilbert" userId="0212c120946023de" providerId="LiveId" clId="{3BC1078B-3096-4C10-AF79-F53AEA1C5DDA}" dt="2021-08-27T14:23:14.164" v="1084" actId="20577"/>
          <ac:spMkLst>
            <pc:docMk/>
            <pc:sldMk cId="0" sldId="361"/>
            <ac:spMk id="2" creationId="{F0EFFF99-32DC-4E2B-BADA-C4FBDA749FA8}"/>
          </ac:spMkLst>
        </pc:spChg>
        <pc:spChg chg="add mod ord">
          <ac:chgData name="Jimmy Gilbert" userId="0212c120946023de" providerId="LiveId" clId="{3BC1078B-3096-4C10-AF79-F53AEA1C5DDA}" dt="2021-08-27T13:51:15.446" v="452" actId="20577"/>
          <ac:spMkLst>
            <pc:docMk/>
            <pc:sldMk cId="0" sldId="361"/>
            <ac:spMk id="3" creationId="{98C81E4D-1751-4B4D-9096-A683701AC129}"/>
          </ac:spMkLst>
        </pc:spChg>
        <pc:spChg chg="add mod">
          <ac:chgData name="Jimmy Gilbert" userId="0212c120946023de" providerId="LiveId" clId="{3BC1078B-3096-4C10-AF79-F53AEA1C5DDA}" dt="2021-08-27T14:00:31.101" v="715" actId="1037"/>
          <ac:spMkLst>
            <pc:docMk/>
            <pc:sldMk cId="0" sldId="361"/>
            <ac:spMk id="6" creationId="{B6CC07D7-D038-4150-BB87-7019F7D79CDC}"/>
          </ac:spMkLst>
        </pc:spChg>
        <pc:spChg chg="mod ord">
          <ac:chgData name="Jimmy Gilbert" userId="0212c120946023de" providerId="LiveId" clId="{3BC1078B-3096-4C10-AF79-F53AEA1C5DDA}" dt="2021-08-27T13:21:21.821" v="227" actId="120"/>
          <ac:spMkLst>
            <pc:docMk/>
            <pc:sldMk cId="0" sldId="361"/>
            <ac:spMk id="15362" creationId="{8E6CAAC3-9A8F-4841-9651-BAF642AFA2F9}"/>
          </ac:spMkLst>
        </pc:spChg>
        <pc:spChg chg="del mod ord">
          <ac:chgData name="Jimmy Gilbert" userId="0212c120946023de" providerId="LiveId" clId="{3BC1078B-3096-4C10-AF79-F53AEA1C5DDA}" dt="2021-08-27T13:21:14.582" v="224" actId="478"/>
          <ac:spMkLst>
            <pc:docMk/>
            <pc:sldMk cId="0" sldId="361"/>
            <ac:spMk id="15363" creationId="{0CBDB7AB-A138-4F60-9230-BC3366AF3F51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2:28.860" v="1079"/>
        <pc:sldMkLst>
          <pc:docMk/>
          <pc:sldMk cId="0" sldId="362"/>
        </pc:sldMkLst>
        <pc:spChg chg="add mod ord">
          <ac:chgData name="Jimmy Gilbert" userId="0212c120946023de" providerId="LiveId" clId="{3BC1078B-3096-4C10-AF79-F53AEA1C5DDA}" dt="2021-08-27T13:20:48.658" v="219" actId="14"/>
          <ac:spMkLst>
            <pc:docMk/>
            <pc:sldMk cId="0" sldId="362"/>
            <ac:spMk id="2" creationId="{ECBE6811-2394-407A-B6E4-2E63BE18B6B0}"/>
          </ac:spMkLst>
        </pc:spChg>
        <pc:spChg chg="add mod ord">
          <ac:chgData name="Jimmy Gilbert" userId="0212c120946023de" providerId="LiveId" clId="{3BC1078B-3096-4C10-AF79-F53AEA1C5DDA}" dt="2021-08-27T13:50:29.325" v="448" actId="20577"/>
          <ac:spMkLst>
            <pc:docMk/>
            <pc:sldMk cId="0" sldId="362"/>
            <ac:spMk id="3" creationId="{96B2409A-B2BA-44B3-96FD-C905CFF0C63D}"/>
          </ac:spMkLst>
        </pc:spChg>
        <pc:spChg chg="add mod">
          <ac:chgData name="Jimmy Gilbert" userId="0212c120946023de" providerId="LiveId" clId="{3BC1078B-3096-4C10-AF79-F53AEA1C5DDA}" dt="2021-08-27T14:00:20.183" v="701"/>
          <ac:spMkLst>
            <pc:docMk/>
            <pc:sldMk cId="0" sldId="362"/>
            <ac:spMk id="6" creationId="{2A5F508A-46A6-4EC0-B096-87EA26212F1E}"/>
          </ac:spMkLst>
        </pc:spChg>
        <pc:spChg chg="mod ord">
          <ac:chgData name="Jimmy Gilbert" userId="0212c120946023de" providerId="LiveId" clId="{3BC1078B-3096-4C10-AF79-F53AEA1C5DDA}" dt="2021-08-27T13:20:42.466" v="215" actId="120"/>
          <ac:spMkLst>
            <pc:docMk/>
            <pc:sldMk cId="0" sldId="362"/>
            <ac:spMk id="14338" creationId="{EBEF9F8D-751D-40C2-ADBC-3F513344BEFB}"/>
          </ac:spMkLst>
        </pc:spChg>
        <pc:spChg chg="del mod ord">
          <ac:chgData name="Jimmy Gilbert" userId="0212c120946023de" providerId="LiveId" clId="{3BC1078B-3096-4C10-AF79-F53AEA1C5DDA}" dt="2021-08-27T13:20:34.872" v="211" actId="478"/>
          <ac:spMkLst>
            <pc:docMk/>
            <pc:sldMk cId="0" sldId="362"/>
            <ac:spMk id="14339" creationId="{A67D6934-550F-423E-9709-0E966D2574FD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10.602" v="1083" actId="20577"/>
        <pc:sldMkLst>
          <pc:docMk/>
          <pc:sldMk cId="0" sldId="363"/>
        </pc:sldMkLst>
        <pc:spChg chg="add mod ord">
          <ac:chgData name="Jimmy Gilbert" userId="0212c120946023de" providerId="LiveId" clId="{3BC1078B-3096-4C10-AF79-F53AEA1C5DDA}" dt="2021-08-27T14:23:10.602" v="1083" actId="20577"/>
          <ac:spMkLst>
            <pc:docMk/>
            <pc:sldMk cId="0" sldId="363"/>
            <ac:spMk id="2" creationId="{650D338D-ED25-4EEB-A1C5-B19753747CD1}"/>
          </ac:spMkLst>
        </pc:spChg>
        <pc:spChg chg="add mod ord">
          <ac:chgData name="Jimmy Gilbert" userId="0212c120946023de" providerId="LiveId" clId="{3BC1078B-3096-4C10-AF79-F53AEA1C5DDA}" dt="2021-08-27T13:51:18.757" v="454" actId="20577"/>
          <ac:spMkLst>
            <pc:docMk/>
            <pc:sldMk cId="0" sldId="363"/>
            <ac:spMk id="3" creationId="{37FA65CD-31B8-459F-918E-EDD70910BD47}"/>
          </ac:spMkLst>
        </pc:spChg>
        <pc:spChg chg="add mod">
          <ac:chgData name="Jimmy Gilbert" userId="0212c120946023de" providerId="LiveId" clId="{3BC1078B-3096-4C10-AF79-F53AEA1C5DDA}" dt="2021-08-27T14:00:37.884" v="716"/>
          <ac:spMkLst>
            <pc:docMk/>
            <pc:sldMk cId="0" sldId="363"/>
            <ac:spMk id="6" creationId="{C8259BCD-930E-4D5B-BFC6-EE7C97810D2D}"/>
          </ac:spMkLst>
        </pc:spChg>
        <pc:spChg chg="mod ord">
          <ac:chgData name="Jimmy Gilbert" userId="0212c120946023de" providerId="LiveId" clId="{3BC1078B-3096-4C10-AF79-F53AEA1C5DDA}" dt="2021-08-27T13:22:02.987" v="246" actId="120"/>
          <ac:spMkLst>
            <pc:docMk/>
            <pc:sldMk cId="0" sldId="363"/>
            <ac:spMk id="16386" creationId="{7903C4B7-C592-4071-8428-FFBDB01D6127}"/>
          </ac:spMkLst>
        </pc:spChg>
        <pc:spChg chg="del mod ord">
          <ac:chgData name="Jimmy Gilbert" userId="0212c120946023de" providerId="LiveId" clId="{3BC1078B-3096-4C10-AF79-F53AEA1C5DDA}" dt="2021-08-27T13:21:55.963" v="242" actId="478"/>
          <ac:spMkLst>
            <pc:docMk/>
            <pc:sldMk cId="0" sldId="363"/>
            <ac:spMk id="16387" creationId="{0D6E23F8-4906-4F51-9BAC-F5DFD6A92386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23.262" v="1085" actId="20577"/>
        <pc:sldMkLst>
          <pc:docMk/>
          <pc:sldMk cId="0" sldId="364"/>
        </pc:sldMkLst>
        <pc:spChg chg="add mod ord">
          <ac:chgData name="Jimmy Gilbert" userId="0212c120946023de" providerId="LiveId" clId="{3BC1078B-3096-4C10-AF79-F53AEA1C5DDA}" dt="2021-08-27T14:23:23.262" v="1085" actId="20577"/>
          <ac:spMkLst>
            <pc:docMk/>
            <pc:sldMk cId="0" sldId="364"/>
            <ac:spMk id="2" creationId="{AEDF1623-96FF-47E0-9B4E-E7F13096AA77}"/>
          </ac:spMkLst>
        </pc:spChg>
        <pc:spChg chg="add mod">
          <ac:chgData name="Jimmy Gilbert" userId="0212c120946023de" providerId="LiveId" clId="{3BC1078B-3096-4C10-AF79-F53AEA1C5DDA}" dt="2021-08-27T13:51:21.508" v="456" actId="20577"/>
          <ac:spMkLst>
            <pc:docMk/>
            <pc:sldMk cId="0" sldId="364"/>
            <ac:spMk id="4" creationId="{CD7ECE8A-B864-4DA7-A69E-48CF499380C4}"/>
          </ac:spMkLst>
        </pc:spChg>
        <pc:spChg chg="add mod">
          <ac:chgData name="Jimmy Gilbert" userId="0212c120946023de" providerId="LiveId" clId="{3BC1078B-3096-4C10-AF79-F53AEA1C5DDA}" dt="2021-08-27T14:00:40.415" v="717"/>
          <ac:spMkLst>
            <pc:docMk/>
            <pc:sldMk cId="0" sldId="364"/>
            <ac:spMk id="7" creationId="{1C3B1581-5514-4ADF-8D7D-99CFD78EF895}"/>
          </ac:spMkLst>
        </pc:spChg>
        <pc:spChg chg="mod ord">
          <ac:chgData name="Jimmy Gilbert" userId="0212c120946023de" providerId="LiveId" clId="{3BC1078B-3096-4C10-AF79-F53AEA1C5DDA}" dt="2021-08-27T13:22:29.722" v="257" actId="120"/>
          <ac:spMkLst>
            <pc:docMk/>
            <pc:sldMk cId="0" sldId="364"/>
            <ac:spMk id="17410" creationId="{295FECDE-B114-45C4-8B3C-70C95D08BB64}"/>
          </ac:spMkLst>
        </pc:spChg>
        <pc:spChg chg="del mod ord">
          <ac:chgData name="Jimmy Gilbert" userId="0212c120946023de" providerId="LiveId" clId="{3BC1078B-3096-4C10-AF79-F53AEA1C5DDA}" dt="2021-08-27T13:22:23.937" v="254" actId="478"/>
          <ac:spMkLst>
            <pc:docMk/>
            <pc:sldMk cId="0" sldId="364"/>
            <ac:spMk id="17411" creationId="{95282DFB-0421-4432-82F4-2B71E75A951E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32.259" v="1086"/>
        <pc:sldMkLst>
          <pc:docMk/>
          <pc:sldMk cId="0" sldId="365"/>
        </pc:sldMkLst>
        <pc:spChg chg="add mod ord">
          <ac:chgData name="Jimmy Gilbert" userId="0212c120946023de" providerId="LiveId" clId="{3BC1078B-3096-4C10-AF79-F53AEA1C5DDA}" dt="2021-08-27T13:22:57.061" v="272" actId="14"/>
          <ac:spMkLst>
            <pc:docMk/>
            <pc:sldMk cId="0" sldId="365"/>
            <ac:spMk id="2" creationId="{039C2AD4-C976-4F18-971A-B9CB804B0619}"/>
          </ac:spMkLst>
        </pc:spChg>
        <pc:spChg chg="add mod">
          <ac:chgData name="Jimmy Gilbert" userId="0212c120946023de" providerId="LiveId" clId="{3BC1078B-3096-4C10-AF79-F53AEA1C5DDA}" dt="2021-08-27T13:22:52.679" v="269" actId="20577"/>
          <ac:spMkLst>
            <pc:docMk/>
            <pc:sldMk cId="0" sldId="365"/>
            <ac:spMk id="4" creationId="{A6C7DA07-C6BA-4187-919C-090466AB7F91}"/>
          </ac:spMkLst>
        </pc:spChg>
        <pc:spChg chg="add mod">
          <ac:chgData name="Jimmy Gilbert" userId="0212c120946023de" providerId="LiveId" clId="{3BC1078B-3096-4C10-AF79-F53AEA1C5DDA}" dt="2021-08-27T14:01:15.854" v="718"/>
          <ac:spMkLst>
            <pc:docMk/>
            <pc:sldMk cId="0" sldId="365"/>
            <ac:spMk id="7" creationId="{58DEBBA4-B461-4561-B1AA-5A07F07FC86B}"/>
          </ac:spMkLst>
        </pc:spChg>
        <pc:spChg chg="mod ord">
          <ac:chgData name="Jimmy Gilbert" userId="0212c120946023de" providerId="LiveId" clId="{3BC1078B-3096-4C10-AF79-F53AEA1C5DDA}" dt="2021-08-27T13:22:54.965" v="270" actId="120"/>
          <ac:spMkLst>
            <pc:docMk/>
            <pc:sldMk cId="0" sldId="365"/>
            <ac:spMk id="18434" creationId="{107B435C-AF20-459A-B337-94AEFE6F5EF7}"/>
          </ac:spMkLst>
        </pc:spChg>
        <pc:spChg chg="del mod ord">
          <ac:chgData name="Jimmy Gilbert" userId="0212c120946023de" providerId="LiveId" clId="{3BC1078B-3096-4C10-AF79-F53AEA1C5DDA}" dt="2021-08-27T13:22:50.700" v="267" actId="478"/>
          <ac:spMkLst>
            <pc:docMk/>
            <pc:sldMk cId="0" sldId="365"/>
            <ac:spMk id="18435" creationId="{EA0AF70C-BB59-4994-8F69-9A6742914ED7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43.127" v="1087"/>
        <pc:sldMkLst>
          <pc:docMk/>
          <pc:sldMk cId="0" sldId="366"/>
        </pc:sldMkLst>
        <pc:spChg chg="add mod ord">
          <ac:chgData name="Jimmy Gilbert" userId="0212c120946023de" providerId="LiveId" clId="{3BC1078B-3096-4C10-AF79-F53AEA1C5DDA}" dt="2021-08-27T13:23:12.174" v="283" actId="14"/>
          <ac:spMkLst>
            <pc:docMk/>
            <pc:sldMk cId="0" sldId="366"/>
            <ac:spMk id="2" creationId="{0B1EA747-E5F0-4E23-8200-B68AE80687BF}"/>
          </ac:spMkLst>
        </pc:spChg>
        <pc:spChg chg="add mod">
          <ac:chgData name="Jimmy Gilbert" userId="0212c120946023de" providerId="LiveId" clId="{3BC1078B-3096-4C10-AF79-F53AEA1C5DDA}" dt="2021-08-27T13:23:08.980" v="280" actId="20577"/>
          <ac:spMkLst>
            <pc:docMk/>
            <pc:sldMk cId="0" sldId="366"/>
            <ac:spMk id="4" creationId="{B48F1C47-4E29-47A4-AE10-34F6C1AE4988}"/>
          </ac:spMkLst>
        </pc:spChg>
        <pc:spChg chg="add mod">
          <ac:chgData name="Jimmy Gilbert" userId="0212c120946023de" providerId="LiveId" clId="{3BC1078B-3096-4C10-AF79-F53AEA1C5DDA}" dt="2021-08-27T14:01:26.255" v="736" actId="1037"/>
          <ac:spMkLst>
            <pc:docMk/>
            <pc:sldMk cId="0" sldId="366"/>
            <ac:spMk id="7" creationId="{4D501FA2-E3A5-412C-AE5A-49CD31FFC0B7}"/>
          </ac:spMkLst>
        </pc:spChg>
        <pc:spChg chg="mod ord">
          <ac:chgData name="Jimmy Gilbert" userId="0212c120946023de" providerId="LiveId" clId="{3BC1078B-3096-4C10-AF79-F53AEA1C5DDA}" dt="2021-08-27T13:23:10.600" v="281" actId="120"/>
          <ac:spMkLst>
            <pc:docMk/>
            <pc:sldMk cId="0" sldId="366"/>
            <ac:spMk id="19458" creationId="{F040F32B-168B-45E8-978C-A716C75AF0CC}"/>
          </ac:spMkLst>
        </pc:spChg>
        <pc:spChg chg="del mod ord">
          <ac:chgData name="Jimmy Gilbert" userId="0212c120946023de" providerId="LiveId" clId="{3BC1078B-3096-4C10-AF79-F53AEA1C5DDA}" dt="2021-08-27T13:23:07.386" v="278" actId="478"/>
          <ac:spMkLst>
            <pc:docMk/>
            <pc:sldMk cId="0" sldId="366"/>
            <ac:spMk id="19459" creationId="{B0CE2A37-2A7D-4548-A682-C86FEC6F9776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56.296" v="1089" actId="20577"/>
        <pc:sldMkLst>
          <pc:docMk/>
          <pc:sldMk cId="0" sldId="367"/>
        </pc:sldMkLst>
        <pc:spChg chg="add mod ord">
          <ac:chgData name="Jimmy Gilbert" userId="0212c120946023de" providerId="LiveId" clId="{3BC1078B-3096-4C10-AF79-F53AEA1C5DDA}" dt="2021-08-27T14:23:56.296" v="1089" actId="20577"/>
          <ac:spMkLst>
            <pc:docMk/>
            <pc:sldMk cId="0" sldId="367"/>
            <ac:spMk id="2" creationId="{DCF48494-468D-447C-98B5-C6640C2D0807}"/>
          </ac:spMkLst>
        </pc:spChg>
        <pc:spChg chg="add mod">
          <ac:chgData name="Jimmy Gilbert" userId="0212c120946023de" providerId="LiveId" clId="{3BC1078B-3096-4C10-AF79-F53AEA1C5DDA}" dt="2021-08-27T13:23:24.331" v="290"/>
          <ac:spMkLst>
            <pc:docMk/>
            <pc:sldMk cId="0" sldId="367"/>
            <ac:spMk id="4" creationId="{F80B54AD-6294-4B21-8A94-8E06A827D173}"/>
          </ac:spMkLst>
        </pc:spChg>
        <pc:spChg chg="add mod">
          <ac:chgData name="Jimmy Gilbert" userId="0212c120946023de" providerId="LiveId" clId="{3BC1078B-3096-4C10-AF79-F53AEA1C5DDA}" dt="2021-08-27T14:01:34.097" v="762" actId="1037"/>
          <ac:spMkLst>
            <pc:docMk/>
            <pc:sldMk cId="0" sldId="367"/>
            <ac:spMk id="7" creationId="{BB306ED4-C0B5-47F0-A708-2B0C19FE854A}"/>
          </ac:spMkLst>
        </pc:spChg>
        <pc:spChg chg="mod ord">
          <ac:chgData name="Jimmy Gilbert" userId="0212c120946023de" providerId="LiveId" clId="{3BC1078B-3096-4C10-AF79-F53AEA1C5DDA}" dt="2021-08-27T13:23:26.540" v="291" actId="120"/>
          <ac:spMkLst>
            <pc:docMk/>
            <pc:sldMk cId="0" sldId="367"/>
            <ac:spMk id="20482" creationId="{A745952C-4CDA-46A3-AAB9-E025B3F1A827}"/>
          </ac:spMkLst>
        </pc:spChg>
        <pc:spChg chg="del mod ord">
          <ac:chgData name="Jimmy Gilbert" userId="0212c120946023de" providerId="LiveId" clId="{3BC1078B-3096-4C10-AF79-F53AEA1C5DDA}" dt="2021-08-27T13:23:23.358" v="289" actId="478"/>
          <ac:spMkLst>
            <pc:docMk/>
            <pc:sldMk cId="0" sldId="367"/>
            <ac:spMk id="20483" creationId="{0FA19BFE-423B-4943-AC84-12A84A85484C}"/>
          </ac:spMkLst>
        </pc:spChg>
      </pc:sldChg>
      <pc:sldChg chg="addSp delSp modSp add del mod modClrScheme chgLayout">
        <pc:chgData name="Jimmy Gilbert" userId="0212c120946023de" providerId="LiveId" clId="{3BC1078B-3096-4C10-AF79-F53AEA1C5DDA}" dt="2021-08-27T14:04:32.522" v="880" actId="2696"/>
        <pc:sldMkLst>
          <pc:docMk/>
          <pc:sldMk cId="702751555" sldId="368"/>
        </pc:sldMkLst>
        <pc:spChg chg="add mod ord">
          <ac:chgData name="Jimmy Gilbert" userId="0212c120946023de" providerId="LiveId" clId="{3BC1078B-3096-4C10-AF79-F53AEA1C5DDA}" dt="2021-08-27T13:24:21.152" v="326" actId="14"/>
          <ac:spMkLst>
            <pc:docMk/>
            <pc:sldMk cId="702751555" sldId="368"/>
            <ac:spMk id="2" creationId="{EF0AB360-B361-4972-B5FF-BD5B57F56AAC}"/>
          </ac:spMkLst>
        </pc:spChg>
        <pc:spChg chg="add mod">
          <ac:chgData name="Jimmy Gilbert" userId="0212c120946023de" providerId="LiveId" clId="{3BC1078B-3096-4C10-AF79-F53AEA1C5DDA}" dt="2021-08-27T13:24:17.190" v="323" actId="20577"/>
          <ac:spMkLst>
            <pc:docMk/>
            <pc:sldMk cId="702751555" sldId="368"/>
            <ac:spMk id="4" creationId="{7FAACED9-A9C2-4C4F-A774-94AC1963BAE0}"/>
          </ac:spMkLst>
        </pc:spChg>
        <pc:spChg chg="add mod">
          <ac:chgData name="Jimmy Gilbert" userId="0212c120946023de" providerId="LiveId" clId="{3BC1078B-3096-4C10-AF79-F53AEA1C5DDA}" dt="2021-08-27T14:02:37.908" v="795" actId="20577"/>
          <ac:spMkLst>
            <pc:docMk/>
            <pc:sldMk cId="702751555" sldId="368"/>
            <ac:spMk id="7" creationId="{E605A0B5-B88C-46B5-8BAE-1E7AA3687F57}"/>
          </ac:spMkLst>
        </pc:spChg>
        <pc:spChg chg="mod ord">
          <ac:chgData name="Jimmy Gilbert" userId="0212c120946023de" providerId="LiveId" clId="{3BC1078B-3096-4C10-AF79-F53AEA1C5DDA}" dt="2021-08-27T13:24:18.661" v="324" actId="120"/>
          <ac:spMkLst>
            <pc:docMk/>
            <pc:sldMk cId="702751555" sldId="368"/>
            <ac:spMk id="23554" creationId="{2E944DD4-D079-40E7-8897-9B86C69D38A4}"/>
          </ac:spMkLst>
        </pc:spChg>
        <pc:spChg chg="del mod ord">
          <ac:chgData name="Jimmy Gilbert" userId="0212c120946023de" providerId="LiveId" clId="{3BC1078B-3096-4C10-AF79-F53AEA1C5DDA}" dt="2021-08-27T13:24:15.409" v="321" actId="478"/>
          <ac:spMkLst>
            <pc:docMk/>
            <pc:sldMk cId="702751555" sldId="368"/>
            <ac:spMk id="23555" creationId="{71E10B06-1810-456A-92B5-341527C3DFC1}"/>
          </ac:spMkLst>
        </pc:spChg>
        <pc:picChg chg="add mod">
          <ac:chgData name="Jimmy Gilbert" userId="0212c120946023de" providerId="LiveId" clId="{3BC1078B-3096-4C10-AF79-F53AEA1C5DDA}" dt="2021-08-27T14:13:04.362" v="1000" actId="1076"/>
          <ac:picMkLst>
            <pc:docMk/>
            <pc:sldMk cId="702751555" sldId="368"/>
            <ac:picMk id="5" creationId="{4E325971-D726-4F2F-9DA2-40D6A98CA1D3}"/>
          </ac:picMkLst>
        </pc:picChg>
      </pc:sldChg>
      <pc:sldChg chg="addSp delSp modSp add mod modClrScheme modAnim chgLayout">
        <pc:chgData name="Jimmy Gilbert" userId="0212c120946023de" providerId="LiveId" clId="{3BC1078B-3096-4C10-AF79-F53AEA1C5DDA}" dt="2021-08-27T14:25:26.940" v="1099"/>
        <pc:sldMkLst>
          <pc:docMk/>
          <pc:sldMk cId="0" sldId="369"/>
        </pc:sldMkLst>
        <pc:spChg chg="add mod ord">
          <ac:chgData name="Jimmy Gilbert" userId="0212c120946023de" providerId="LiveId" clId="{3BC1078B-3096-4C10-AF79-F53AEA1C5DDA}" dt="2021-08-27T14:24:19.814" v="1090" actId="20577"/>
          <ac:spMkLst>
            <pc:docMk/>
            <pc:sldMk cId="0" sldId="369"/>
            <ac:spMk id="2" creationId="{E362FF34-709F-4ED4-9A7E-D2357EE09259}"/>
          </ac:spMkLst>
        </pc:spChg>
        <pc:spChg chg="add mod">
          <ac:chgData name="Jimmy Gilbert" userId="0212c120946023de" providerId="LiveId" clId="{3BC1078B-3096-4C10-AF79-F53AEA1C5DDA}" dt="2021-08-27T13:23:42.013" v="301" actId="20577"/>
          <ac:spMkLst>
            <pc:docMk/>
            <pc:sldMk cId="0" sldId="369"/>
            <ac:spMk id="4" creationId="{61F50DE5-D05C-465F-B662-60F79DF0375E}"/>
          </ac:spMkLst>
        </pc:spChg>
        <pc:spChg chg="add mod">
          <ac:chgData name="Jimmy Gilbert" userId="0212c120946023de" providerId="LiveId" clId="{3BC1078B-3096-4C10-AF79-F53AEA1C5DDA}" dt="2021-08-27T14:01:49.326" v="769" actId="1037"/>
          <ac:spMkLst>
            <pc:docMk/>
            <pc:sldMk cId="0" sldId="369"/>
            <ac:spMk id="7" creationId="{8FA8C1D8-B432-45C7-BF64-BC2AD6F0FDE1}"/>
          </ac:spMkLst>
        </pc:spChg>
        <pc:spChg chg="mod ord">
          <ac:chgData name="Jimmy Gilbert" userId="0212c120946023de" providerId="LiveId" clId="{3BC1078B-3096-4C10-AF79-F53AEA1C5DDA}" dt="2021-08-27T13:23:43.588" v="302" actId="120"/>
          <ac:spMkLst>
            <pc:docMk/>
            <pc:sldMk cId="0" sldId="369"/>
            <ac:spMk id="21506" creationId="{68DBA989-D88E-4504-B73C-375FC502F67F}"/>
          </ac:spMkLst>
        </pc:spChg>
        <pc:spChg chg="del mod ord">
          <ac:chgData name="Jimmy Gilbert" userId="0212c120946023de" providerId="LiveId" clId="{3BC1078B-3096-4C10-AF79-F53AEA1C5DDA}" dt="2021-08-27T13:23:40.396" v="299" actId="478"/>
          <ac:spMkLst>
            <pc:docMk/>
            <pc:sldMk cId="0" sldId="369"/>
            <ac:spMk id="21507" creationId="{3D4D81C1-C477-45FC-B54E-BD9FB8ADFE0C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5:14.459" v="1098" actId="1076"/>
        <pc:sldMkLst>
          <pc:docMk/>
          <pc:sldMk cId="0" sldId="370"/>
        </pc:sldMkLst>
        <pc:spChg chg="add mod ord">
          <ac:chgData name="Jimmy Gilbert" userId="0212c120946023de" providerId="LiveId" clId="{3BC1078B-3096-4C10-AF79-F53AEA1C5DDA}" dt="2021-08-27T14:24:25.531" v="1091" actId="20577"/>
          <ac:spMkLst>
            <pc:docMk/>
            <pc:sldMk cId="0" sldId="370"/>
            <ac:spMk id="2" creationId="{07C6066C-5BF0-4E19-9682-6EF28F678167}"/>
          </ac:spMkLst>
        </pc:spChg>
        <pc:spChg chg="add mod">
          <ac:chgData name="Jimmy Gilbert" userId="0212c120946023de" providerId="LiveId" clId="{3BC1078B-3096-4C10-AF79-F53AEA1C5DDA}" dt="2021-08-27T13:24:01.208" v="312" actId="20577"/>
          <ac:spMkLst>
            <pc:docMk/>
            <pc:sldMk cId="0" sldId="370"/>
            <ac:spMk id="4" creationId="{60E1AC2C-7AED-4C48-B6C9-25DCB66670E3}"/>
          </ac:spMkLst>
        </pc:spChg>
        <pc:spChg chg="add mod">
          <ac:chgData name="Jimmy Gilbert" userId="0212c120946023de" providerId="LiveId" clId="{3BC1078B-3096-4C10-AF79-F53AEA1C5DDA}" dt="2021-08-27T14:02:01.102" v="782" actId="1037"/>
          <ac:spMkLst>
            <pc:docMk/>
            <pc:sldMk cId="0" sldId="370"/>
            <ac:spMk id="7" creationId="{A2919109-9F4B-4B4F-A5D2-48BB66CA9FBC}"/>
          </ac:spMkLst>
        </pc:spChg>
        <pc:spChg chg="mod ord">
          <ac:chgData name="Jimmy Gilbert" userId="0212c120946023de" providerId="LiveId" clId="{3BC1078B-3096-4C10-AF79-F53AEA1C5DDA}" dt="2021-08-27T13:24:02.492" v="313" actId="120"/>
          <ac:spMkLst>
            <pc:docMk/>
            <pc:sldMk cId="0" sldId="370"/>
            <ac:spMk id="22530" creationId="{91E8BC0F-568D-4677-BCA0-22BBE1E0D814}"/>
          </ac:spMkLst>
        </pc:spChg>
        <pc:spChg chg="del mod ord">
          <ac:chgData name="Jimmy Gilbert" userId="0212c120946023de" providerId="LiveId" clId="{3BC1078B-3096-4C10-AF79-F53AEA1C5DDA}" dt="2021-08-27T13:23:59.131" v="310" actId="478"/>
          <ac:spMkLst>
            <pc:docMk/>
            <pc:sldMk cId="0" sldId="370"/>
            <ac:spMk id="22531" creationId="{E18C86F3-5E62-47D3-BF99-9A770E03C41F}"/>
          </ac:spMkLst>
        </pc:spChg>
        <pc:picChg chg="add mod">
          <ac:chgData name="Jimmy Gilbert" userId="0212c120946023de" providerId="LiveId" clId="{3BC1078B-3096-4C10-AF79-F53AEA1C5DDA}" dt="2021-08-27T14:25:14.459" v="1098" actId="1076"/>
          <ac:picMkLst>
            <pc:docMk/>
            <pc:sldMk cId="0" sldId="370"/>
            <ac:picMk id="6" creationId="{D7B0C4AB-0B0C-4CB9-99E2-C1AC71751A2A}"/>
          </ac:picMkLst>
        </pc:picChg>
      </pc:sldChg>
      <pc:sldChg chg="addSp modSp add mod modAnim">
        <pc:chgData name="Jimmy Gilbert" userId="0212c120946023de" providerId="LiveId" clId="{3BC1078B-3096-4C10-AF79-F53AEA1C5DDA}" dt="2021-08-27T14:14:43.367" v="1028" actId="20577"/>
        <pc:sldMkLst>
          <pc:docMk/>
          <pc:sldMk cId="4167584553" sldId="371"/>
        </pc:sldMkLst>
        <pc:spChg chg="mod">
          <ac:chgData name="Jimmy Gilbert" userId="0212c120946023de" providerId="LiveId" clId="{3BC1078B-3096-4C10-AF79-F53AEA1C5DDA}" dt="2021-08-27T14:14:43.367" v="1028" actId="20577"/>
          <ac:spMkLst>
            <pc:docMk/>
            <pc:sldMk cId="4167584553" sldId="371"/>
            <ac:spMk id="2" creationId="{C65415D7-FFE0-45A3-96B6-E1EC0FDF9296}"/>
          </ac:spMkLst>
        </pc:spChg>
        <pc:spChg chg="add mod">
          <ac:chgData name="Jimmy Gilbert" userId="0212c120946023de" providerId="LiveId" clId="{3BC1078B-3096-4C10-AF79-F53AEA1C5DDA}" dt="2021-08-27T13:24:34.768" v="334" actId="20577"/>
          <ac:spMkLst>
            <pc:docMk/>
            <pc:sldMk cId="4167584553" sldId="371"/>
            <ac:spMk id="4" creationId="{3F61406D-446E-424A-B9D6-783F31F37B12}"/>
          </ac:spMkLst>
        </pc:spChg>
        <pc:spChg chg="add mod">
          <ac:chgData name="Jimmy Gilbert" userId="0212c120946023de" providerId="LiveId" clId="{3BC1078B-3096-4C10-AF79-F53AEA1C5DDA}" dt="2021-08-27T14:02:54.593" v="812" actId="1037"/>
          <ac:spMkLst>
            <pc:docMk/>
            <pc:sldMk cId="4167584553" sldId="371"/>
            <ac:spMk id="7" creationId="{9F947E79-8536-404E-A5F1-7CB287EB6435}"/>
          </ac:spMkLst>
        </pc:spChg>
        <pc:spChg chg="mod ord">
          <ac:chgData name="Jimmy Gilbert" userId="0212c120946023de" providerId="LiveId" clId="{3BC1078B-3096-4C10-AF79-F53AEA1C5DDA}" dt="2021-08-27T13:24:36.292" v="335" actId="120"/>
          <ac:spMkLst>
            <pc:docMk/>
            <pc:sldMk cId="4167584553" sldId="371"/>
            <ac:spMk id="24578" creationId="{F4830A81-F0A8-4674-A4BA-389EC71B7816}"/>
          </ac:spMkLst>
        </pc:spChg>
        <pc:spChg chg="del mod ord">
          <ac:chgData name="Jimmy Gilbert" userId="0212c120946023de" providerId="LiveId" clId="{3BC1078B-3096-4C10-AF79-F53AEA1C5DDA}" dt="2021-08-27T13:24:33.229" v="332" actId="478"/>
          <ac:spMkLst>
            <pc:docMk/>
            <pc:sldMk cId="4167584553" sldId="371"/>
            <ac:spMk id="24579" creationId="{F49C8570-5149-4EFF-A802-796E65B5FCE6}"/>
          </ac:spMkLst>
        </pc:spChg>
        <pc:picChg chg="add mod">
          <ac:chgData name="Jimmy Gilbert" userId="0212c120946023de" providerId="LiveId" clId="{3BC1078B-3096-4C10-AF79-F53AEA1C5DDA}" dt="2021-08-27T14:14:31.275" v="1003" actId="1076"/>
          <ac:picMkLst>
            <pc:docMk/>
            <pc:sldMk cId="4167584553" sldId="371"/>
            <ac:picMk id="5" creationId="{462274CF-F81D-4B11-BB42-0044EEF0A0F8}"/>
          </ac:picMkLst>
        </pc:picChg>
      </pc:sldChg>
      <pc:sldChg chg="addSp delSp modSp add del mod modClrScheme chgLayout">
        <pc:chgData name="Jimmy Gilbert" userId="0212c120946023de" providerId="LiveId" clId="{3BC1078B-3096-4C10-AF79-F53AEA1C5DDA}" dt="2021-08-27T14:04:32.522" v="880" actId="2696"/>
        <pc:sldMkLst>
          <pc:docMk/>
          <pc:sldMk cId="2533428079" sldId="372"/>
        </pc:sldMkLst>
        <pc:spChg chg="add mod ord">
          <ac:chgData name="Jimmy Gilbert" userId="0212c120946023de" providerId="LiveId" clId="{3BC1078B-3096-4C10-AF79-F53AEA1C5DDA}" dt="2021-08-27T13:46:17.721" v="378" actId="27636"/>
          <ac:spMkLst>
            <pc:docMk/>
            <pc:sldMk cId="2533428079" sldId="372"/>
            <ac:spMk id="2" creationId="{8C0EF3A7-748E-4F81-8894-2BAF17F06A3D}"/>
          </ac:spMkLst>
        </pc:spChg>
        <pc:spChg chg="add mod">
          <ac:chgData name="Jimmy Gilbert" userId="0212c120946023de" providerId="LiveId" clId="{3BC1078B-3096-4C10-AF79-F53AEA1C5DDA}" dt="2021-08-27T13:24:56.140" v="346" actId="20577"/>
          <ac:spMkLst>
            <pc:docMk/>
            <pc:sldMk cId="2533428079" sldId="372"/>
            <ac:spMk id="4" creationId="{E18E6530-5056-4567-B34D-32BD0A0908E0}"/>
          </ac:spMkLst>
        </pc:spChg>
        <pc:spChg chg="add mod">
          <ac:chgData name="Jimmy Gilbert" userId="0212c120946023de" providerId="LiveId" clId="{3BC1078B-3096-4C10-AF79-F53AEA1C5DDA}" dt="2021-08-27T14:03:06.221" v="833" actId="1037"/>
          <ac:spMkLst>
            <pc:docMk/>
            <pc:sldMk cId="2533428079" sldId="372"/>
            <ac:spMk id="7" creationId="{E898CBBB-4280-4A8F-9BD7-1C5B7C4620EC}"/>
          </ac:spMkLst>
        </pc:spChg>
        <pc:spChg chg="mod ord">
          <ac:chgData name="Jimmy Gilbert" userId="0212c120946023de" providerId="LiveId" clId="{3BC1078B-3096-4C10-AF79-F53AEA1C5DDA}" dt="2021-08-27T13:24:58.415" v="347" actId="120"/>
          <ac:spMkLst>
            <pc:docMk/>
            <pc:sldMk cId="2533428079" sldId="372"/>
            <ac:spMk id="25602" creationId="{06A53229-763F-4BF8-96B3-F15A6C0CD642}"/>
          </ac:spMkLst>
        </pc:spChg>
        <pc:spChg chg="del mod ord">
          <ac:chgData name="Jimmy Gilbert" userId="0212c120946023de" providerId="LiveId" clId="{3BC1078B-3096-4C10-AF79-F53AEA1C5DDA}" dt="2021-08-27T13:24:54.118" v="344" actId="478"/>
          <ac:spMkLst>
            <pc:docMk/>
            <pc:sldMk cId="2533428079" sldId="372"/>
            <ac:spMk id="25603" creationId="{D4CAAA03-58FC-41DD-B69C-4D1CD0C23F16}"/>
          </ac:spMkLst>
        </pc:spChg>
        <pc:picChg chg="add mod">
          <ac:chgData name="Jimmy Gilbert" userId="0212c120946023de" providerId="LiveId" clId="{3BC1078B-3096-4C10-AF79-F53AEA1C5DDA}" dt="2021-08-27T14:16:15.409" v="1036" actId="14100"/>
          <ac:picMkLst>
            <pc:docMk/>
            <pc:sldMk cId="2533428079" sldId="372"/>
            <ac:picMk id="5" creationId="{382E0579-8605-4711-8CEB-90459080E8C8}"/>
          </ac:picMkLst>
        </pc:picChg>
      </pc:sldChg>
      <pc:sldChg chg="addSp delSp modSp add del mod modClrScheme chgLayout">
        <pc:chgData name="Jimmy Gilbert" userId="0212c120946023de" providerId="LiveId" clId="{3BC1078B-3096-4C10-AF79-F53AEA1C5DDA}" dt="2021-08-27T14:04:32.522" v="880" actId="2696"/>
        <pc:sldMkLst>
          <pc:docMk/>
          <pc:sldMk cId="1327299172" sldId="373"/>
        </pc:sldMkLst>
        <pc:spChg chg="add mod ord">
          <ac:chgData name="Jimmy Gilbert" userId="0212c120946023de" providerId="LiveId" clId="{3BC1078B-3096-4C10-AF79-F53AEA1C5DDA}" dt="2021-08-27T13:46:32.191" v="383" actId="20577"/>
          <ac:spMkLst>
            <pc:docMk/>
            <pc:sldMk cId="1327299172" sldId="373"/>
            <ac:spMk id="2" creationId="{0B1000DC-F347-4B9C-982C-5E9B853A7F51}"/>
          </ac:spMkLst>
        </pc:spChg>
        <pc:spChg chg="add mod">
          <ac:chgData name="Jimmy Gilbert" userId="0212c120946023de" providerId="LiveId" clId="{3BC1078B-3096-4C10-AF79-F53AEA1C5DDA}" dt="2021-08-27T13:25:23.300" v="360" actId="20577"/>
          <ac:spMkLst>
            <pc:docMk/>
            <pc:sldMk cId="1327299172" sldId="373"/>
            <ac:spMk id="4" creationId="{87135CE4-9847-4D14-8914-A281BA151C22}"/>
          </ac:spMkLst>
        </pc:spChg>
        <pc:spChg chg="add mod">
          <ac:chgData name="Jimmy Gilbert" userId="0212c120946023de" providerId="LiveId" clId="{3BC1078B-3096-4C10-AF79-F53AEA1C5DDA}" dt="2021-08-27T14:03:11.424" v="855" actId="1037"/>
          <ac:spMkLst>
            <pc:docMk/>
            <pc:sldMk cId="1327299172" sldId="373"/>
            <ac:spMk id="7" creationId="{20E0CBDB-5EFE-4B4F-BD49-CAAEF27A0635}"/>
          </ac:spMkLst>
        </pc:spChg>
        <pc:spChg chg="mod ord">
          <ac:chgData name="Jimmy Gilbert" userId="0212c120946023de" providerId="LiveId" clId="{3BC1078B-3096-4C10-AF79-F53AEA1C5DDA}" dt="2021-08-27T13:25:25.031" v="361" actId="120"/>
          <ac:spMkLst>
            <pc:docMk/>
            <pc:sldMk cId="1327299172" sldId="373"/>
            <ac:spMk id="26626" creationId="{1D423DC9-1F56-4E13-9AC7-06795F8ED083}"/>
          </ac:spMkLst>
        </pc:spChg>
        <pc:spChg chg="del mod ord">
          <ac:chgData name="Jimmy Gilbert" userId="0212c120946023de" providerId="LiveId" clId="{3BC1078B-3096-4C10-AF79-F53AEA1C5DDA}" dt="2021-08-27T13:25:21.540" v="358" actId="478"/>
          <ac:spMkLst>
            <pc:docMk/>
            <pc:sldMk cId="1327299172" sldId="373"/>
            <ac:spMk id="26627" creationId="{B31051B1-3271-43F6-9EE0-BD1ED948AA15}"/>
          </ac:spMkLst>
        </pc:spChg>
      </pc:sldChg>
      <pc:sldChg chg="addSp modSp add mod modAnim">
        <pc:chgData name="Jimmy Gilbert" userId="0212c120946023de" providerId="LiveId" clId="{3BC1078B-3096-4C10-AF79-F53AEA1C5DDA}" dt="2021-08-27T14:17:56.584" v="1044"/>
        <pc:sldMkLst>
          <pc:docMk/>
          <pc:sldMk cId="3216076358" sldId="374"/>
        </pc:sldMkLst>
        <pc:spChg chg="mod">
          <ac:chgData name="Jimmy Gilbert" userId="0212c120946023de" providerId="LiveId" clId="{3BC1078B-3096-4C10-AF79-F53AEA1C5DDA}" dt="2021-08-27T14:12:14.465" v="993" actId="368"/>
          <ac:spMkLst>
            <pc:docMk/>
            <pc:sldMk cId="3216076358" sldId="374"/>
            <ac:spMk id="2" creationId="{1E4BECF7-E65A-4C26-907E-D09B3EF17615}"/>
          </ac:spMkLst>
        </pc:spChg>
        <pc:spChg chg="add mod">
          <ac:chgData name="Jimmy Gilbert" userId="0212c120946023de" providerId="LiveId" clId="{3BC1078B-3096-4C10-AF79-F53AEA1C5DDA}" dt="2021-08-27T13:25:45.574" v="371" actId="20577"/>
          <ac:spMkLst>
            <pc:docMk/>
            <pc:sldMk cId="3216076358" sldId="374"/>
            <ac:spMk id="4" creationId="{C5DDFF92-D734-4057-84E5-2571D47B3657}"/>
          </ac:spMkLst>
        </pc:spChg>
        <pc:spChg chg="add mod">
          <ac:chgData name="Jimmy Gilbert" userId="0212c120946023de" providerId="LiveId" clId="{3BC1078B-3096-4C10-AF79-F53AEA1C5DDA}" dt="2021-08-27T14:03:22.753" v="878" actId="1037"/>
          <ac:spMkLst>
            <pc:docMk/>
            <pc:sldMk cId="3216076358" sldId="374"/>
            <ac:spMk id="7" creationId="{2265E82D-EB54-4918-83FD-08D20C6A5BD9}"/>
          </ac:spMkLst>
        </pc:spChg>
        <pc:spChg chg="mod ord">
          <ac:chgData name="Jimmy Gilbert" userId="0212c120946023de" providerId="LiveId" clId="{3BC1078B-3096-4C10-AF79-F53AEA1C5DDA}" dt="2021-08-27T13:25:47.044" v="372" actId="120"/>
          <ac:spMkLst>
            <pc:docMk/>
            <pc:sldMk cId="3216076358" sldId="374"/>
            <ac:spMk id="27650" creationId="{2BDC51FF-8D9C-4178-A1A8-9FDF01B3CAF2}"/>
          </ac:spMkLst>
        </pc:spChg>
        <pc:spChg chg="del mod ord">
          <ac:chgData name="Jimmy Gilbert" userId="0212c120946023de" providerId="LiveId" clId="{3BC1078B-3096-4C10-AF79-F53AEA1C5DDA}" dt="2021-08-27T13:25:43.848" v="369" actId="478"/>
          <ac:spMkLst>
            <pc:docMk/>
            <pc:sldMk cId="3216076358" sldId="374"/>
            <ac:spMk id="27651" creationId="{ADC2774D-6AD7-432A-8970-8BED6C6DB039}"/>
          </ac:spMkLst>
        </pc:spChg>
        <pc:picChg chg="add mod">
          <ac:chgData name="Jimmy Gilbert" userId="0212c120946023de" providerId="LiveId" clId="{3BC1078B-3096-4C10-AF79-F53AEA1C5DDA}" dt="2021-08-27T14:17:41.808" v="1043" actId="1076"/>
          <ac:picMkLst>
            <pc:docMk/>
            <pc:sldMk cId="3216076358" sldId="374"/>
            <ac:picMk id="5" creationId="{4841980A-DD18-49E5-ADF9-C7B4D3F31797}"/>
          </ac:picMkLst>
        </pc:picChg>
      </pc:sldChg>
      <pc:sldChg chg="delSp modSp add del mod delAnim modAnim">
        <pc:chgData name="Jimmy Gilbert" userId="0212c120946023de" providerId="LiveId" clId="{3BC1078B-3096-4C10-AF79-F53AEA1C5DDA}" dt="2021-08-27T14:27:44.794" v="1130" actId="27636"/>
        <pc:sldMkLst>
          <pc:docMk/>
          <pc:sldMk cId="0" sldId="380"/>
        </pc:sldMkLst>
        <pc:spChg chg="mod">
          <ac:chgData name="Jimmy Gilbert" userId="0212c120946023de" providerId="LiveId" clId="{3BC1078B-3096-4C10-AF79-F53AEA1C5DDA}" dt="2021-08-27T13:10:30.335" v="22" actId="20577"/>
          <ac:spMkLst>
            <pc:docMk/>
            <pc:sldMk cId="0" sldId="380"/>
            <ac:spMk id="2" creationId="{00000000-0000-0000-0000-000000000000}"/>
          </ac:spMkLst>
        </pc:spChg>
        <pc:spChg chg="del">
          <ac:chgData name="Jimmy Gilbert" userId="0212c120946023de" providerId="LiveId" clId="{3BC1078B-3096-4C10-AF79-F53AEA1C5DDA}" dt="2021-08-27T13:10:07.886" v="9" actId="478"/>
          <ac:spMkLst>
            <pc:docMk/>
            <pc:sldMk cId="0" sldId="380"/>
            <ac:spMk id="6" creationId="{00000000-0000-0000-0000-000000000000}"/>
          </ac:spMkLst>
        </pc:spChg>
        <pc:spChg chg="mod">
          <ac:chgData name="Jimmy Gilbert" userId="0212c120946023de" providerId="LiveId" clId="{3BC1078B-3096-4C10-AF79-F53AEA1C5DDA}" dt="2021-08-27T14:27:44.794" v="1130" actId="27636"/>
          <ac:spMkLst>
            <pc:docMk/>
            <pc:sldMk cId="0" sldId="380"/>
            <ac:spMk id="19458" creationId="{00000000-0000-0000-0000-000000000000}"/>
          </ac:spMkLst>
        </pc:spChg>
        <pc:spChg chg="del">
          <ac:chgData name="Jimmy Gilbert" userId="0212c120946023de" providerId="LiveId" clId="{3BC1078B-3096-4C10-AF79-F53AEA1C5DDA}" dt="2021-08-27T13:10:09.555" v="10" actId="478"/>
          <ac:spMkLst>
            <pc:docMk/>
            <pc:sldMk cId="0" sldId="380"/>
            <ac:spMk id="19461" creationId="{00000000-0000-0000-0000-000000000000}"/>
          </ac:spMkLst>
        </pc:spChg>
        <pc:picChg chg="del">
          <ac:chgData name="Jimmy Gilbert" userId="0212c120946023de" providerId="LiveId" clId="{3BC1078B-3096-4C10-AF79-F53AEA1C5DDA}" dt="2021-08-27T13:10:06.602" v="8" actId="478"/>
          <ac:picMkLst>
            <pc:docMk/>
            <pc:sldMk cId="0" sldId="380"/>
            <ac:picMk id="19463" creationId="{00000000-0000-0000-0000-000000000000}"/>
          </ac:picMkLst>
        </pc:picChg>
      </pc:sldChg>
      <pc:sldChg chg="del">
        <pc:chgData name="Jimmy Gilbert" userId="0212c120946023de" providerId="LiveId" clId="{3BC1078B-3096-4C10-AF79-F53AEA1C5DDA}" dt="2021-08-27T13:11:18.146" v="25" actId="47"/>
        <pc:sldMkLst>
          <pc:docMk/>
          <pc:sldMk cId="1485856511" sldId="410"/>
        </pc:sldMkLst>
      </pc:sldChg>
      <pc:sldChg chg="delSp modSp mod">
        <pc:chgData name="Jimmy Gilbert" userId="0212c120946023de" providerId="LiveId" clId="{3BC1078B-3096-4C10-AF79-F53AEA1C5DDA}" dt="2021-08-27T13:16:41.115" v="114" actId="478"/>
        <pc:sldMkLst>
          <pc:docMk/>
          <pc:sldMk cId="2344287550" sldId="421"/>
        </pc:sldMkLst>
        <pc:spChg chg="mod">
          <ac:chgData name="Jimmy Gilbert" userId="0212c120946023de" providerId="LiveId" clId="{3BC1078B-3096-4C10-AF79-F53AEA1C5DDA}" dt="2021-08-27T13:16:39.037" v="113"/>
          <ac:spMkLst>
            <pc:docMk/>
            <pc:sldMk cId="2344287550" sldId="421"/>
            <ac:spMk id="2" creationId="{00000000-0000-0000-0000-000000000000}"/>
          </ac:spMkLst>
        </pc:spChg>
        <pc:picChg chg="del">
          <ac:chgData name="Jimmy Gilbert" userId="0212c120946023de" providerId="LiveId" clId="{3BC1078B-3096-4C10-AF79-F53AEA1C5DDA}" dt="2021-08-27T13:16:41.115" v="114" actId="478"/>
          <ac:picMkLst>
            <pc:docMk/>
            <pc:sldMk cId="2344287550" sldId="421"/>
            <ac:picMk id="9" creationId="{65FF6AE8-624B-4A55-9FED-E9DCE7921565}"/>
          </ac:picMkLst>
        </pc:picChg>
      </pc:sldChg>
      <pc:sldChg chg="addSp delSp modSp mod delAnim modAnim">
        <pc:chgData name="Jimmy Gilbert" userId="0212c120946023de" providerId="LiveId" clId="{3BC1078B-3096-4C10-AF79-F53AEA1C5DDA}" dt="2021-08-27T14:26:57.147" v="1121" actId="1076"/>
        <pc:sldMkLst>
          <pc:docMk/>
          <pc:sldMk cId="1438848471" sldId="423"/>
        </pc:sldMkLst>
        <pc:spChg chg="mod">
          <ac:chgData name="Jimmy Gilbert" userId="0212c120946023de" providerId="LiveId" clId="{3BC1078B-3096-4C10-AF79-F53AEA1C5DDA}" dt="2021-08-27T14:26:08.325" v="1113" actId="20577"/>
          <ac:spMkLst>
            <pc:docMk/>
            <pc:sldMk cId="1438848471" sldId="423"/>
            <ac:spMk id="2" creationId="{00000000-0000-0000-0000-000000000000}"/>
          </ac:spMkLst>
        </pc:spChg>
        <pc:spChg chg="add del mod">
          <ac:chgData name="Jimmy Gilbert" userId="0212c120946023de" providerId="LiveId" clId="{3BC1078B-3096-4C10-AF79-F53AEA1C5DDA}" dt="2021-08-27T14:26:13.043" v="1115" actId="478"/>
          <ac:spMkLst>
            <pc:docMk/>
            <pc:sldMk cId="1438848471" sldId="423"/>
            <ac:spMk id="7" creationId="{F341B0E9-8828-441C-AD14-0F4A0DE2422A}"/>
          </ac:spMkLst>
        </pc:spChg>
        <pc:spChg chg="del mod">
          <ac:chgData name="Jimmy Gilbert" userId="0212c120946023de" providerId="LiveId" clId="{3BC1078B-3096-4C10-AF79-F53AEA1C5DDA}" dt="2021-08-27T14:26:10.970" v="1114" actId="478"/>
          <ac:spMkLst>
            <pc:docMk/>
            <pc:sldMk cId="1438848471" sldId="423"/>
            <ac:spMk id="18435" creationId="{00000000-0000-0000-0000-000000000000}"/>
          </ac:spMkLst>
        </pc:spChg>
        <pc:picChg chg="add mod">
          <ac:chgData name="Jimmy Gilbert" userId="0212c120946023de" providerId="LiveId" clId="{3BC1078B-3096-4C10-AF79-F53AEA1C5DDA}" dt="2021-08-27T14:26:57.147" v="1121" actId="1076"/>
          <ac:picMkLst>
            <pc:docMk/>
            <pc:sldMk cId="1438848471" sldId="423"/>
            <ac:picMk id="9" creationId="{2D50387F-BB9E-44D8-85D7-A50D6A4A0541}"/>
          </ac:picMkLst>
        </pc:picChg>
      </pc:sldChg>
      <pc:sldChg chg="add del">
        <pc:chgData name="Jimmy Gilbert" userId="0212c120946023de" providerId="LiveId" clId="{3BC1078B-3096-4C10-AF79-F53AEA1C5DDA}" dt="2021-08-27T13:09:53.542" v="7" actId="47"/>
        <pc:sldMkLst>
          <pc:docMk/>
          <pc:sldMk cId="495964328" sldId="424"/>
        </pc:sldMkLst>
      </pc:sldChg>
      <pc:sldChg chg="del">
        <pc:chgData name="Jimmy Gilbert" userId="0212c120946023de" providerId="LiveId" clId="{3BC1078B-3096-4C10-AF79-F53AEA1C5DDA}" dt="2021-08-27T13:47:40.982" v="391" actId="47"/>
        <pc:sldMkLst>
          <pc:docMk/>
          <pc:sldMk cId="1143138169" sldId="425"/>
        </pc:sldMkLst>
      </pc:sldChg>
      <pc:sldChg chg="modSp mod">
        <pc:chgData name="Jimmy Gilbert" userId="0212c120946023de" providerId="LiveId" clId="{3BC1078B-3096-4C10-AF79-F53AEA1C5DDA}" dt="2021-08-27T13:09:28.598" v="3" actId="20577"/>
        <pc:sldMkLst>
          <pc:docMk/>
          <pc:sldMk cId="1465094402" sldId="426"/>
        </pc:sldMkLst>
        <pc:spChg chg="mod">
          <ac:chgData name="Jimmy Gilbert" userId="0212c120946023de" providerId="LiveId" clId="{3BC1078B-3096-4C10-AF79-F53AEA1C5DDA}" dt="2021-08-27T13:09:28.598" v="3" actId="20577"/>
          <ac:spMkLst>
            <pc:docMk/>
            <pc:sldMk cId="1465094402" sldId="426"/>
            <ac:spMk id="9217" creationId="{00000000-0000-0000-0000-000000000000}"/>
          </ac:spMkLst>
        </pc:spChg>
      </pc:sldChg>
      <pc:sldChg chg="del">
        <pc:chgData name="Jimmy Gilbert" userId="0212c120946023de" providerId="LiveId" clId="{3BC1078B-3096-4C10-AF79-F53AEA1C5DDA}" dt="2021-08-27T13:11:18.146" v="25" actId="47"/>
        <pc:sldMkLst>
          <pc:docMk/>
          <pc:sldMk cId="2034892359" sldId="428"/>
        </pc:sldMkLst>
      </pc:sldChg>
      <pc:sldChg chg="del">
        <pc:chgData name="Jimmy Gilbert" userId="0212c120946023de" providerId="LiveId" clId="{3BC1078B-3096-4C10-AF79-F53AEA1C5DDA}" dt="2021-08-27T13:11:18.146" v="25" actId="47"/>
        <pc:sldMkLst>
          <pc:docMk/>
          <pc:sldMk cId="282751531" sldId="429"/>
        </pc:sldMkLst>
      </pc:sldChg>
      <pc:sldChg chg="addSp delSp modSp mod modClrScheme delAnim modAnim chgLayout">
        <pc:chgData name="Jimmy Gilbert" userId="0212c120946023de" providerId="LiveId" clId="{3BC1078B-3096-4C10-AF79-F53AEA1C5DDA}" dt="2021-08-27T14:09:49.531" v="978"/>
        <pc:sldMkLst>
          <pc:docMk/>
          <pc:sldMk cId="2311654000" sldId="430"/>
        </pc:sldMkLst>
        <pc:spChg chg="mod ord">
          <ac:chgData name="Jimmy Gilbert" userId="0212c120946023de" providerId="LiveId" clId="{3BC1078B-3096-4C10-AF79-F53AEA1C5DDA}" dt="2021-08-27T13:16:02.798" v="105" actId="21"/>
          <ac:spMkLst>
            <pc:docMk/>
            <pc:sldMk cId="2311654000" sldId="430"/>
            <ac:spMk id="2" creationId="{00000000-0000-0000-0000-000000000000}"/>
          </ac:spMkLst>
        </pc:spChg>
        <pc:spChg chg="mod ord">
          <ac:chgData name="Jimmy Gilbert" userId="0212c120946023de" providerId="LiveId" clId="{3BC1078B-3096-4C10-AF79-F53AEA1C5DDA}" dt="2021-08-27T13:11:46.167" v="32" actId="700"/>
          <ac:spMkLst>
            <pc:docMk/>
            <pc:sldMk cId="2311654000" sldId="430"/>
            <ac:spMk id="3" creationId="{00000000-0000-0000-0000-000000000000}"/>
          </ac:spMkLst>
        </pc:spChg>
        <pc:spChg chg="del">
          <ac:chgData name="Jimmy Gilbert" userId="0212c120946023de" providerId="LiveId" clId="{3BC1078B-3096-4C10-AF79-F53AEA1C5DDA}" dt="2021-08-27T13:11:25.820" v="26" actId="478"/>
          <ac:spMkLst>
            <pc:docMk/>
            <pc:sldMk cId="2311654000" sldId="430"/>
            <ac:spMk id="4" creationId="{00000000-0000-0000-0000-000000000000}"/>
          </ac:spMkLst>
        </pc:spChg>
        <pc:spChg chg="del">
          <ac:chgData name="Jimmy Gilbert" userId="0212c120946023de" providerId="LiveId" clId="{3BC1078B-3096-4C10-AF79-F53AEA1C5DDA}" dt="2021-08-27T13:11:29.617" v="27" actId="478"/>
          <ac:spMkLst>
            <pc:docMk/>
            <pc:sldMk cId="2311654000" sldId="430"/>
            <ac:spMk id="5" creationId="{00000000-0000-0000-0000-000000000000}"/>
          </ac:spMkLst>
        </pc:spChg>
        <pc:spChg chg="mod ord">
          <ac:chgData name="Jimmy Gilbert" userId="0212c120946023de" providerId="LiveId" clId="{3BC1078B-3096-4C10-AF79-F53AEA1C5DDA}" dt="2021-08-27T13:11:46.167" v="32" actId="700"/>
          <ac:spMkLst>
            <pc:docMk/>
            <pc:sldMk cId="2311654000" sldId="430"/>
            <ac:spMk id="6" creationId="{00000000-0000-0000-0000-000000000000}"/>
          </ac:spMkLst>
        </pc:spChg>
        <pc:spChg chg="mod ord">
          <ac:chgData name="Jimmy Gilbert" userId="0212c120946023de" providerId="LiveId" clId="{3BC1078B-3096-4C10-AF79-F53AEA1C5DDA}" dt="2021-08-27T13:11:46.167" v="32" actId="700"/>
          <ac:spMkLst>
            <pc:docMk/>
            <pc:sldMk cId="2311654000" sldId="430"/>
            <ac:spMk id="7" creationId="{00000000-0000-0000-0000-000000000000}"/>
          </ac:spMkLst>
        </pc:spChg>
        <pc:spChg chg="add del mod">
          <ac:chgData name="Jimmy Gilbert" userId="0212c120946023de" providerId="LiveId" clId="{3BC1078B-3096-4C10-AF79-F53AEA1C5DDA}" dt="2021-08-27T13:11:36.244" v="30" actId="478"/>
          <ac:spMkLst>
            <pc:docMk/>
            <pc:sldMk cId="2311654000" sldId="430"/>
            <ac:spMk id="9" creationId="{13C85628-AC99-4C4E-A863-4EDBC4197287}"/>
          </ac:spMkLst>
        </pc:spChg>
        <pc:spChg chg="del">
          <ac:chgData name="Jimmy Gilbert" userId="0212c120946023de" providerId="LiveId" clId="{3BC1078B-3096-4C10-AF79-F53AEA1C5DDA}" dt="2021-08-27T13:11:49.522" v="33" actId="478"/>
          <ac:spMkLst>
            <pc:docMk/>
            <pc:sldMk cId="2311654000" sldId="430"/>
            <ac:spMk id="10" creationId="{506916BC-1206-4AB4-86CA-913FFEBAA42D}"/>
          </ac:spMkLst>
        </pc:spChg>
        <pc:spChg chg="add del mod">
          <ac:chgData name="Jimmy Gilbert" userId="0212c120946023de" providerId="LiveId" clId="{3BC1078B-3096-4C10-AF79-F53AEA1C5DDA}" dt="2021-08-27T13:11:32.901" v="28" actId="478"/>
          <ac:spMkLst>
            <pc:docMk/>
            <pc:sldMk cId="2311654000" sldId="430"/>
            <ac:spMk id="14" creationId="{F75EEEB3-E2DF-4C3B-B423-2161735AE9D4}"/>
          </ac:spMkLst>
        </pc:spChg>
        <pc:spChg chg="add mod ord">
          <ac:chgData name="Jimmy Gilbert" userId="0212c120946023de" providerId="LiveId" clId="{3BC1078B-3096-4C10-AF79-F53AEA1C5DDA}" dt="2021-08-27T14:06:01.525" v="932" actId="20577"/>
          <ac:spMkLst>
            <pc:docMk/>
            <pc:sldMk cId="2311654000" sldId="430"/>
            <ac:spMk id="15" creationId="{A7C6451E-AF04-4C4B-9C7D-8B4A90253069}"/>
          </ac:spMkLst>
        </pc:spChg>
        <pc:spChg chg="mod ord">
          <ac:chgData name="Jimmy Gilbert" userId="0212c120946023de" providerId="LiveId" clId="{3BC1078B-3096-4C10-AF79-F53AEA1C5DDA}" dt="2021-08-27T13:16:46.858" v="117"/>
          <ac:spMkLst>
            <pc:docMk/>
            <pc:sldMk cId="2311654000" sldId="430"/>
            <ac:spMk id="20483" creationId="{00000000-0000-0000-0000-000000000000}"/>
          </ac:spMkLst>
        </pc:spChg>
        <pc:picChg chg="del">
          <ac:chgData name="Jimmy Gilbert" userId="0212c120946023de" providerId="LiveId" clId="{3BC1078B-3096-4C10-AF79-F53AEA1C5DDA}" dt="2021-08-27T13:11:37.169" v="31" actId="478"/>
          <ac:picMkLst>
            <pc:docMk/>
            <pc:sldMk cId="2311654000" sldId="430"/>
            <ac:picMk id="11" creationId="{BC984C84-AA7F-469A-8703-17F90F0F832D}"/>
          </ac:picMkLst>
        </pc:picChg>
        <pc:picChg chg="del">
          <ac:chgData name="Jimmy Gilbert" userId="0212c120946023de" providerId="LiveId" clId="{3BC1078B-3096-4C10-AF79-F53AEA1C5DDA}" dt="2021-08-27T13:11:33.848" v="29" actId="478"/>
          <ac:picMkLst>
            <pc:docMk/>
            <pc:sldMk cId="2311654000" sldId="430"/>
            <ac:picMk id="12" creationId="{DADE71C8-2843-4CF9-9392-E15798372C54}"/>
          </ac:picMkLst>
        </pc:picChg>
      </pc:sldChg>
      <pc:sldChg chg="addSp modSp add mod modAnim">
        <pc:chgData name="Jimmy Gilbert" userId="0212c120946023de" providerId="LiveId" clId="{3BC1078B-3096-4C10-AF79-F53AEA1C5DDA}" dt="2021-08-27T14:19:03.561" v="1055"/>
        <pc:sldMkLst>
          <pc:docMk/>
          <pc:sldMk cId="1638913272" sldId="431"/>
        </pc:sldMkLst>
        <pc:spChg chg="mod">
          <ac:chgData name="Jimmy Gilbert" userId="0212c120946023de" providerId="LiveId" clId="{3BC1078B-3096-4C10-AF79-F53AEA1C5DDA}" dt="2021-08-27T13:13:59.155" v="61" actId="20577"/>
          <ac:spMkLst>
            <pc:docMk/>
            <pc:sldMk cId="1638913272" sldId="431"/>
            <ac:spMk id="2" creationId="{00000000-0000-0000-0000-000000000000}"/>
          </ac:spMkLst>
        </pc:spChg>
        <pc:spChg chg="add mod">
          <ac:chgData name="Jimmy Gilbert" userId="0212c120946023de" providerId="LiveId" clId="{3BC1078B-3096-4C10-AF79-F53AEA1C5DDA}" dt="2021-08-27T13:57:49.003" v="553" actId="1076"/>
          <ac:spMkLst>
            <pc:docMk/>
            <pc:sldMk cId="1638913272" sldId="431"/>
            <ac:spMk id="4" creationId="{E2FBFE1E-9857-46F6-B34A-D611E8FA7436}"/>
          </ac:spMkLst>
        </pc:spChg>
        <pc:spChg chg="mod">
          <ac:chgData name="Jimmy Gilbert" userId="0212c120946023de" providerId="LiveId" clId="{3BC1078B-3096-4C10-AF79-F53AEA1C5DDA}" dt="2021-08-27T14:18:49.345" v="1054" actId="20577"/>
          <ac:spMkLst>
            <pc:docMk/>
            <pc:sldMk cId="1638913272" sldId="431"/>
            <ac:spMk id="15" creationId="{A7C6451E-AF04-4C4B-9C7D-8B4A90253069}"/>
          </ac:spMkLst>
        </pc:spChg>
        <pc:spChg chg="mod">
          <ac:chgData name="Jimmy Gilbert" userId="0212c120946023de" providerId="LiveId" clId="{3BC1078B-3096-4C10-AF79-F53AEA1C5DDA}" dt="2021-08-27T13:16:52.773" v="120"/>
          <ac:spMkLst>
            <pc:docMk/>
            <pc:sldMk cId="1638913272" sldId="431"/>
            <ac:spMk id="20483" creationId="{00000000-0000-0000-0000-000000000000}"/>
          </ac:spMkLst>
        </pc:spChg>
        <pc:picChg chg="add mod">
          <ac:chgData name="Jimmy Gilbert" userId="0212c120946023de" providerId="LiveId" clId="{3BC1078B-3096-4C10-AF79-F53AEA1C5DDA}" dt="2021-08-27T14:18:45.742" v="1050" actId="1076"/>
          <ac:picMkLst>
            <pc:docMk/>
            <pc:sldMk cId="1638913272" sldId="431"/>
            <ac:picMk id="8" creationId="{EF86FF39-522E-4B57-BB71-A8025F443E0B}"/>
          </ac:picMkLst>
        </pc:picChg>
      </pc:sldChg>
      <pc:sldChg chg="del">
        <pc:chgData name="Jimmy Gilbert" userId="0212c120946023de" providerId="LiveId" clId="{3BC1078B-3096-4C10-AF79-F53AEA1C5DDA}" dt="2021-08-27T13:12:09.024" v="37" actId="47"/>
        <pc:sldMkLst>
          <pc:docMk/>
          <pc:sldMk cId="3333129176" sldId="431"/>
        </pc:sldMkLst>
      </pc:sldChg>
      <pc:sldChg chg="del">
        <pc:chgData name="Jimmy Gilbert" userId="0212c120946023de" providerId="LiveId" clId="{3BC1078B-3096-4C10-AF79-F53AEA1C5DDA}" dt="2021-08-27T13:12:10.599" v="38" actId="47"/>
        <pc:sldMkLst>
          <pc:docMk/>
          <pc:sldMk cId="67116634" sldId="432"/>
        </pc:sldMkLst>
      </pc:sldChg>
      <pc:sldChg chg="addSp modSp add mod modAnim">
        <pc:chgData name="Jimmy Gilbert" userId="0212c120946023de" providerId="LiveId" clId="{3BC1078B-3096-4C10-AF79-F53AEA1C5DDA}" dt="2021-08-27T14:19:11.586" v="1056"/>
        <pc:sldMkLst>
          <pc:docMk/>
          <pc:sldMk cId="1035785095" sldId="432"/>
        </pc:sldMkLst>
        <pc:spChg chg="mod">
          <ac:chgData name="Jimmy Gilbert" userId="0212c120946023de" providerId="LiveId" clId="{3BC1078B-3096-4C10-AF79-F53AEA1C5DDA}" dt="2021-08-27T13:14:04.127" v="63" actId="20577"/>
          <ac:spMkLst>
            <pc:docMk/>
            <pc:sldMk cId="1035785095" sldId="432"/>
            <ac:spMk id="2" creationId="{00000000-0000-0000-0000-000000000000}"/>
          </ac:spMkLst>
        </pc:spChg>
        <pc:spChg chg="add mod">
          <ac:chgData name="Jimmy Gilbert" userId="0212c120946023de" providerId="LiveId" clId="{3BC1078B-3096-4C10-AF79-F53AEA1C5DDA}" dt="2021-08-27T13:57:52.409" v="554"/>
          <ac:spMkLst>
            <pc:docMk/>
            <pc:sldMk cId="1035785095" sldId="432"/>
            <ac:spMk id="8" creationId="{6B5416BE-6317-4964-9B1D-7BFECEA11B39}"/>
          </ac:spMkLst>
        </pc:spChg>
        <pc:spChg chg="mod">
          <ac:chgData name="Jimmy Gilbert" userId="0212c120946023de" providerId="LiveId" clId="{3BC1078B-3096-4C10-AF79-F53AEA1C5DDA}" dt="2021-08-27T13:14:30.378" v="70" actId="14"/>
          <ac:spMkLst>
            <pc:docMk/>
            <pc:sldMk cId="1035785095" sldId="432"/>
            <ac:spMk id="15" creationId="{A7C6451E-AF04-4C4B-9C7D-8B4A90253069}"/>
          </ac:spMkLst>
        </pc:spChg>
        <pc:spChg chg="mod">
          <ac:chgData name="Jimmy Gilbert" userId="0212c120946023de" providerId="LiveId" clId="{3BC1078B-3096-4C10-AF79-F53AEA1C5DDA}" dt="2021-08-27T13:16:58.577" v="125"/>
          <ac:spMkLst>
            <pc:docMk/>
            <pc:sldMk cId="1035785095" sldId="432"/>
            <ac:spMk id="20483" creationId="{00000000-0000-0000-0000-000000000000}"/>
          </ac:spMkLst>
        </pc:spChg>
      </pc:sldChg>
      <pc:sldChg chg="del">
        <pc:chgData name="Jimmy Gilbert" userId="0212c120946023de" providerId="LiveId" clId="{3BC1078B-3096-4C10-AF79-F53AEA1C5DDA}" dt="2021-08-27T13:12:11.512" v="39" actId="47"/>
        <pc:sldMkLst>
          <pc:docMk/>
          <pc:sldMk cId="337806690" sldId="433"/>
        </pc:sldMkLst>
      </pc:sldChg>
      <pc:sldChg chg="addSp modSp add mod modAnim">
        <pc:chgData name="Jimmy Gilbert" userId="0212c120946023de" providerId="LiveId" clId="{3BC1078B-3096-4C10-AF79-F53AEA1C5DDA}" dt="2021-08-27T14:19:17.596" v="1057"/>
        <pc:sldMkLst>
          <pc:docMk/>
          <pc:sldMk cId="1367756487" sldId="433"/>
        </pc:sldMkLst>
        <pc:spChg chg="mod">
          <ac:chgData name="Jimmy Gilbert" userId="0212c120946023de" providerId="LiveId" clId="{3BC1078B-3096-4C10-AF79-F53AEA1C5DDA}" dt="2021-08-27T13:48:15.031" v="398" actId="20577"/>
          <ac:spMkLst>
            <pc:docMk/>
            <pc:sldMk cId="1367756487" sldId="433"/>
            <ac:spMk id="2" creationId="{00000000-0000-0000-0000-000000000000}"/>
          </ac:spMkLst>
        </pc:spChg>
        <pc:spChg chg="add mod">
          <ac:chgData name="Jimmy Gilbert" userId="0212c120946023de" providerId="LiveId" clId="{3BC1078B-3096-4C10-AF79-F53AEA1C5DDA}" dt="2021-08-27T13:57:54.986" v="555"/>
          <ac:spMkLst>
            <pc:docMk/>
            <pc:sldMk cId="1367756487" sldId="433"/>
            <ac:spMk id="8" creationId="{5A49E996-3A87-4368-AFEF-43FD929A07C6}"/>
          </ac:spMkLst>
        </pc:spChg>
        <pc:spChg chg="mod">
          <ac:chgData name="Jimmy Gilbert" userId="0212c120946023de" providerId="LiveId" clId="{3BC1078B-3096-4C10-AF79-F53AEA1C5DDA}" dt="2021-08-27T13:17:02.952" v="128"/>
          <ac:spMkLst>
            <pc:docMk/>
            <pc:sldMk cId="1367756487" sldId="433"/>
            <ac:spMk id="20483" creationId="{00000000-0000-0000-0000-000000000000}"/>
          </ac:spMkLst>
        </pc:spChg>
      </pc:sldChg>
      <pc:sldChg chg="add ord">
        <pc:chgData name="Jimmy Gilbert" userId="0212c120946023de" providerId="LiveId" clId="{3BC1078B-3096-4C10-AF79-F53AEA1C5DDA}" dt="2021-08-27T14:27:09.769" v="1123"/>
        <pc:sldMkLst>
          <pc:docMk/>
          <pc:sldMk cId="2436017464" sldId="434"/>
        </pc:sldMkLst>
      </pc:sldChg>
      <pc:sldChg chg="del">
        <pc:chgData name="Jimmy Gilbert" userId="0212c120946023de" providerId="LiveId" clId="{3BC1078B-3096-4C10-AF79-F53AEA1C5DDA}" dt="2021-08-27T13:12:43.165" v="47" actId="47"/>
        <pc:sldMkLst>
          <pc:docMk/>
          <pc:sldMk cId="3992040304" sldId="434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1179092956" sldId="436"/>
        </pc:sldMkLst>
      </pc:sldChg>
      <pc:sldMasterChg chg="delSldLayout">
        <pc:chgData name="Jimmy Gilbert" userId="0212c120946023de" providerId="LiveId" clId="{3BC1078B-3096-4C10-AF79-F53AEA1C5DDA}" dt="2021-08-27T13:47:40.982" v="391" actId="47"/>
        <pc:sldMasterMkLst>
          <pc:docMk/>
          <pc:sldMasterMk cId="4035114675" sldId="2147483946"/>
        </pc:sldMasterMkLst>
        <pc:sldLayoutChg chg="del">
          <pc:chgData name="Jimmy Gilbert" userId="0212c120946023de" providerId="LiveId" clId="{3BC1078B-3096-4C10-AF79-F53AEA1C5DDA}" dt="2021-08-27T13:12:11.512" v="39" actId="47"/>
          <pc:sldLayoutMkLst>
            <pc:docMk/>
            <pc:sldMasterMk cId="4035114675" sldId="2147483946"/>
            <pc:sldLayoutMk cId="104966812" sldId="2147483965"/>
          </pc:sldLayoutMkLst>
        </pc:sldLayoutChg>
        <pc:sldLayoutChg chg="del">
          <pc:chgData name="Jimmy Gilbert" userId="0212c120946023de" providerId="LiveId" clId="{3BC1078B-3096-4C10-AF79-F53AEA1C5DDA}" dt="2021-08-27T13:47:40.982" v="391" actId="47"/>
          <pc:sldLayoutMkLst>
            <pc:docMk/>
            <pc:sldMasterMk cId="4035114675" sldId="2147483946"/>
            <pc:sldLayoutMk cId="3981034396" sldId="2147483967"/>
          </pc:sldLayoutMkLst>
        </pc:sldLayoutChg>
      </pc:sldMasterChg>
    </pc:docChg>
  </pc:docChgLst>
  <pc:docChgLst>
    <pc:chgData name="Jimmy Gilbert" userId="0212c120946023de" providerId="LiveId" clId="{B73A56C1-6D98-45F3-8DBE-77354938A37B}"/>
    <pc:docChg chg="undo custSel addSld delSld modSld modSection">
      <pc:chgData name="Jimmy Gilbert" userId="0212c120946023de" providerId="LiveId" clId="{B73A56C1-6D98-45F3-8DBE-77354938A37B}" dt="2021-10-13T17:36:37.826" v="332"/>
      <pc:docMkLst>
        <pc:docMk/>
      </pc:docMkLst>
      <pc:sldChg chg="addSp modSp add mod modClrScheme modAnim chgLayout">
        <pc:chgData name="Jimmy Gilbert" userId="0212c120946023de" providerId="LiveId" clId="{B73A56C1-6D98-45F3-8DBE-77354938A37B}" dt="2021-10-13T17:36:17.801" v="328"/>
        <pc:sldMkLst>
          <pc:docMk/>
          <pc:sldMk cId="0" sldId="323"/>
        </pc:sldMkLst>
        <pc:spChg chg="add mod ord">
          <ac:chgData name="Jimmy Gilbert" userId="0212c120946023de" providerId="LiveId" clId="{B73A56C1-6D98-45F3-8DBE-77354938A37B}" dt="2021-10-13T15:37:57.503" v="149" actId="113"/>
          <ac:spMkLst>
            <pc:docMk/>
            <pc:sldMk cId="0" sldId="323"/>
            <ac:spMk id="2" creationId="{1F94BD5F-FF21-4F15-93AF-98EA691EFEBD}"/>
          </ac:spMkLst>
        </pc:spChg>
        <pc:spChg chg="mod ord">
          <ac:chgData name="Jimmy Gilbert" userId="0212c120946023de" providerId="LiveId" clId="{B73A56C1-6D98-45F3-8DBE-77354938A37B}" dt="2021-10-13T15:37:49.658" v="148"/>
          <ac:spMkLst>
            <pc:docMk/>
            <pc:sldMk cId="0" sldId="323"/>
            <ac:spMk id="1027" creationId="{CDBF335F-6057-48FE-8B88-69AE12369AC8}"/>
          </ac:spMkLst>
        </pc:spChg>
        <pc:spChg chg="mod ord">
          <ac:chgData name="Jimmy Gilbert" userId="0212c120946023de" providerId="LiveId" clId="{B73A56C1-6D98-45F3-8DBE-77354938A37B}" dt="2021-10-13T15:37:43.553" v="143" actId="120"/>
          <ac:spMkLst>
            <pc:docMk/>
            <pc:sldMk cId="0" sldId="323"/>
            <ac:spMk id="1028" creationId="{1EAB7C9F-9101-4F51-97DA-98E7E67385D4}"/>
          </ac:spMkLst>
        </pc:spChg>
        <pc:graphicFrameChg chg="mod">
          <ac:chgData name="Jimmy Gilbert" userId="0212c120946023de" providerId="LiveId" clId="{B73A56C1-6D98-45F3-8DBE-77354938A37B}" dt="2021-10-13T15:38:01.993" v="150" actId="1076"/>
          <ac:graphicFrameMkLst>
            <pc:docMk/>
            <pc:sldMk cId="0" sldId="323"/>
            <ac:graphicFrameMk id="1026" creationId="{26CC38D0-6CB3-4B7E-8CB4-B9B83F8F0519}"/>
          </ac:graphicFrameMkLst>
        </pc:graphicFrameChg>
      </pc:sldChg>
      <pc:sldChg chg="addSp delSp modSp add mod modClrScheme modAnim chgLayout">
        <pc:chgData name="Jimmy Gilbert" userId="0212c120946023de" providerId="LiveId" clId="{B73A56C1-6D98-45F3-8DBE-77354938A37B}" dt="2021-10-13T17:36:07.411" v="326"/>
        <pc:sldMkLst>
          <pc:docMk/>
          <pc:sldMk cId="0" sldId="324"/>
        </pc:sldMkLst>
        <pc:spChg chg="add mod ord">
          <ac:chgData name="Jimmy Gilbert" userId="0212c120946023de" providerId="LiveId" clId="{B73A56C1-6D98-45F3-8DBE-77354938A37B}" dt="2021-10-13T17:31:55.750" v="309" actId="114"/>
          <ac:spMkLst>
            <pc:docMk/>
            <pc:sldMk cId="0" sldId="324"/>
            <ac:spMk id="2" creationId="{B832B69A-888B-4BBE-9EE4-7DA2EFD62C35}"/>
          </ac:spMkLst>
        </pc:spChg>
        <pc:spChg chg="add mod ord">
          <ac:chgData name="Jimmy Gilbert" userId="0212c120946023de" providerId="LiveId" clId="{B73A56C1-6D98-45F3-8DBE-77354938A37B}" dt="2021-10-13T15:36:33.993" v="135" actId="20577"/>
          <ac:spMkLst>
            <pc:docMk/>
            <pc:sldMk cId="0" sldId="324"/>
            <ac:spMk id="3" creationId="{CA3F9B96-26A4-4A6F-A6EE-A6DCF3D1954B}"/>
          </ac:spMkLst>
        </pc:spChg>
        <pc:spChg chg="del mod ord">
          <ac:chgData name="Jimmy Gilbert" userId="0212c120946023de" providerId="LiveId" clId="{B73A56C1-6D98-45F3-8DBE-77354938A37B}" dt="2021-10-13T15:36:22.395" v="132" actId="478"/>
          <ac:spMkLst>
            <pc:docMk/>
            <pc:sldMk cId="0" sldId="324"/>
            <ac:spMk id="2051" creationId="{16BB3489-4AD2-4D1F-95FB-ECAD7A456540}"/>
          </ac:spMkLst>
        </pc:spChg>
        <pc:spChg chg="mod ord">
          <ac:chgData name="Jimmy Gilbert" userId="0212c120946023de" providerId="LiveId" clId="{B73A56C1-6D98-45F3-8DBE-77354938A37B}" dt="2021-10-13T15:36:30.628" v="133" actId="700"/>
          <ac:spMkLst>
            <pc:docMk/>
            <pc:sldMk cId="0" sldId="324"/>
            <ac:spMk id="2052" creationId="{9FF71224-9038-4928-8305-5449D12082FB}"/>
          </ac:spMkLst>
        </pc:spChg>
        <pc:graphicFrameChg chg="mod">
          <ac:chgData name="Jimmy Gilbert" userId="0212c120946023de" providerId="LiveId" clId="{B73A56C1-6D98-45F3-8DBE-77354938A37B}" dt="2021-10-13T17:29:26.008" v="303" actId="14100"/>
          <ac:graphicFrameMkLst>
            <pc:docMk/>
            <pc:sldMk cId="0" sldId="324"/>
            <ac:graphicFrameMk id="2050" creationId="{113BE794-46C4-4037-8441-BF1A1EDF75C9}"/>
          </ac:graphicFrameMkLst>
        </pc:graphicFrameChg>
        <pc:picChg chg="add mod">
          <ac:chgData name="Jimmy Gilbert" userId="0212c120946023de" providerId="LiveId" clId="{B73A56C1-6D98-45F3-8DBE-77354938A37B}" dt="2021-10-13T17:30:15.622" v="308" actId="1076"/>
          <ac:picMkLst>
            <pc:docMk/>
            <pc:sldMk cId="0" sldId="324"/>
            <ac:picMk id="5" creationId="{616DD3F5-1B04-4B91-89B8-0613D986A11B}"/>
          </ac:picMkLst>
        </pc:picChg>
      </pc:sldChg>
      <pc:sldChg chg="addSp modSp add mod modClrScheme modAnim chgLayout">
        <pc:chgData name="Jimmy Gilbert" userId="0212c120946023de" providerId="LiveId" clId="{B73A56C1-6D98-45F3-8DBE-77354938A37B}" dt="2021-10-13T17:36:14.051" v="327"/>
        <pc:sldMkLst>
          <pc:docMk/>
          <pc:sldMk cId="0" sldId="325"/>
        </pc:sldMkLst>
        <pc:spChg chg="add mod ord">
          <ac:chgData name="Jimmy Gilbert" userId="0212c120946023de" providerId="LiveId" clId="{B73A56C1-6D98-45F3-8DBE-77354938A37B}" dt="2021-10-13T15:38:13.375" v="154" actId="5793"/>
          <ac:spMkLst>
            <pc:docMk/>
            <pc:sldMk cId="0" sldId="325"/>
            <ac:spMk id="2" creationId="{80EB487E-BCE5-41CC-A3BB-C45C13397818}"/>
          </ac:spMkLst>
        </pc:spChg>
        <pc:spChg chg="mod ord">
          <ac:chgData name="Jimmy Gilbert" userId="0212c120946023de" providerId="LiveId" clId="{B73A56C1-6D98-45F3-8DBE-77354938A37B}" dt="2021-10-13T15:38:25.765" v="158" actId="21"/>
          <ac:spMkLst>
            <pc:docMk/>
            <pc:sldMk cId="0" sldId="325"/>
            <ac:spMk id="9218" creationId="{D58C6827-1C7A-4711-AB81-98DDAA2372B4}"/>
          </ac:spMkLst>
        </pc:spChg>
        <pc:spChg chg="mod ord">
          <ac:chgData name="Jimmy Gilbert" userId="0212c120946023de" providerId="LiveId" clId="{B73A56C1-6D98-45F3-8DBE-77354938A37B}" dt="2021-10-13T15:38:30.449" v="161" actId="120"/>
          <ac:spMkLst>
            <pc:docMk/>
            <pc:sldMk cId="0" sldId="325"/>
            <ac:spMk id="9220" creationId="{22CDA71A-1881-4B98-9993-7825DF0BA33A}"/>
          </ac:spMkLst>
        </pc:spChg>
        <pc:picChg chg="mod">
          <ac:chgData name="Jimmy Gilbert" userId="0212c120946023de" providerId="LiveId" clId="{B73A56C1-6D98-45F3-8DBE-77354938A37B}" dt="2021-10-13T17:29:19.219" v="301" actId="14100"/>
          <ac:picMkLst>
            <pc:docMk/>
            <pc:sldMk cId="0" sldId="325"/>
            <ac:picMk id="9219" creationId="{0B8069DD-446E-4A3B-A1BE-F58516901C40}"/>
          </ac:picMkLst>
        </pc:picChg>
      </pc:sldChg>
      <pc:sldChg chg="addSp modSp add mod modClrScheme modAnim chgLayout">
        <pc:chgData name="Jimmy Gilbert" userId="0212c120946023de" providerId="LiveId" clId="{B73A56C1-6D98-45F3-8DBE-77354938A37B}" dt="2021-10-13T17:36:27.821" v="330"/>
        <pc:sldMkLst>
          <pc:docMk/>
          <pc:sldMk cId="0" sldId="326"/>
        </pc:sldMkLst>
        <pc:spChg chg="add mod ord">
          <ac:chgData name="Jimmy Gilbert" userId="0212c120946023de" providerId="LiveId" clId="{B73A56C1-6D98-45F3-8DBE-77354938A37B}" dt="2021-10-13T17:29:01.547" v="285" actId="5793"/>
          <ac:spMkLst>
            <pc:docMk/>
            <pc:sldMk cId="0" sldId="326"/>
            <ac:spMk id="2" creationId="{4355D548-0073-4B5C-900B-31E72296C279}"/>
          </ac:spMkLst>
        </pc:spChg>
        <pc:spChg chg="mod ord">
          <ac:chgData name="Jimmy Gilbert" userId="0212c120946023de" providerId="LiveId" clId="{B73A56C1-6D98-45F3-8DBE-77354938A37B}" dt="2021-10-13T17:29:06.393" v="298" actId="20577"/>
          <ac:spMkLst>
            <pc:docMk/>
            <pc:sldMk cId="0" sldId="326"/>
            <ac:spMk id="10242" creationId="{261E61CB-E983-4C65-83FE-D7ADE1EBCDDE}"/>
          </ac:spMkLst>
        </pc:spChg>
        <pc:spChg chg="mod ord">
          <ac:chgData name="Jimmy Gilbert" userId="0212c120946023de" providerId="LiveId" clId="{B73A56C1-6D98-45F3-8DBE-77354938A37B}" dt="2021-10-13T15:38:36.303" v="164" actId="120"/>
          <ac:spMkLst>
            <pc:docMk/>
            <pc:sldMk cId="0" sldId="326"/>
            <ac:spMk id="10244" creationId="{C6C22F6C-3BAE-4EDF-80B0-612DC06AEF39}"/>
          </ac:spMkLst>
        </pc:spChg>
        <pc:picChg chg="mod">
          <ac:chgData name="Jimmy Gilbert" userId="0212c120946023de" providerId="LiveId" clId="{B73A56C1-6D98-45F3-8DBE-77354938A37B}" dt="2021-10-13T17:29:12.750" v="300" actId="14100"/>
          <ac:picMkLst>
            <pc:docMk/>
            <pc:sldMk cId="0" sldId="326"/>
            <ac:picMk id="10243" creationId="{DDE1E116-8591-46E3-93DD-534B4F08D29D}"/>
          </ac:picMkLst>
        </pc:picChg>
      </pc:sldChg>
      <pc:sldChg chg="addSp modSp add mod modClrScheme modAnim chgLayout">
        <pc:chgData name="Jimmy Gilbert" userId="0212c120946023de" providerId="LiveId" clId="{B73A56C1-6D98-45F3-8DBE-77354938A37B}" dt="2021-10-13T17:36:24.888" v="329"/>
        <pc:sldMkLst>
          <pc:docMk/>
          <pc:sldMk cId="0" sldId="327"/>
        </pc:sldMkLst>
        <pc:spChg chg="add mod ord">
          <ac:chgData name="Jimmy Gilbert" userId="0212c120946023de" providerId="LiveId" clId="{B73A56C1-6D98-45F3-8DBE-77354938A37B}" dt="2021-10-13T17:28:49.293" v="281" actId="20577"/>
          <ac:spMkLst>
            <pc:docMk/>
            <pc:sldMk cId="0" sldId="327"/>
            <ac:spMk id="2" creationId="{E4E1CB52-3DAA-460A-B90F-F7C4B6056C25}"/>
          </ac:spMkLst>
        </pc:spChg>
        <pc:spChg chg="mod ord">
          <ac:chgData name="Jimmy Gilbert" userId="0212c120946023de" providerId="LiveId" clId="{B73A56C1-6D98-45F3-8DBE-77354938A37B}" dt="2021-10-13T17:28:16.559" v="220" actId="20577"/>
          <ac:spMkLst>
            <pc:docMk/>
            <pc:sldMk cId="0" sldId="327"/>
            <ac:spMk id="11266" creationId="{1DA575FA-67B7-408C-8AFD-E4F8D5510E3B}"/>
          </ac:spMkLst>
        </pc:spChg>
        <pc:spChg chg="mod ord">
          <ac:chgData name="Jimmy Gilbert" userId="0212c120946023de" providerId="LiveId" clId="{B73A56C1-6D98-45F3-8DBE-77354938A37B}" dt="2021-10-13T15:38:40.452" v="167" actId="120"/>
          <ac:spMkLst>
            <pc:docMk/>
            <pc:sldMk cId="0" sldId="327"/>
            <ac:spMk id="11268" creationId="{89F3CC5A-0233-4FC0-8067-8E8CB6673809}"/>
          </ac:spMkLst>
        </pc:spChg>
        <pc:picChg chg="mod">
          <ac:chgData name="Jimmy Gilbert" userId="0212c120946023de" providerId="LiveId" clId="{B73A56C1-6D98-45F3-8DBE-77354938A37B}" dt="2021-10-13T17:28:22.472" v="221" actId="1076"/>
          <ac:picMkLst>
            <pc:docMk/>
            <pc:sldMk cId="0" sldId="327"/>
            <ac:picMk id="11267" creationId="{52B52F87-DFBE-4C40-A3E5-A0848944677F}"/>
          </ac:picMkLst>
        </pc:picChg>
      </pc:sldChg>
      <pc:sldChg chg="addSp modSp add mod modClrScheme modAnim chgLayout">
        <pc:chgData name="Jimmy Gilbert" userId="0212c120946023de" providerId="LiveId" clId="{B73A56C1-6D98-45F3-8DBE-77354938A37B}" dt="2021-10-13T17:36:31.591" v="331"/>
        <pc:sldMkLst>
          <pc:docMk/>
          <pc:sldMk cId="0" sldId="328"/>
        </pc:sldMkLst>
        <pc:spChg chg="add mod ord">
          <ac:chgData name="Jimmy Gilbert" userId="0212c120946023de" providerId="LiveId" clId="{B73A56C1-6D98-45F3-8DBE-77354938A37B}" dt="2021-10-13T17:27:31.482" v="207" actId="14"/>
          <ac:spMkLst>
            <pc:docMk/>
            <pc:sldMk cId="0" sldId="328"/>
            <ac:spMk id="2" creationId="{E1B36A15-3238-40EE-876F-41C1A149E0D0}"/>
          </ac:spMkLst>
        </pc:spChg>
        <pc:spChg chg="mod ord">
          <ac:chgData name="Jimmy Gilbert" userId="0212c120946023de" providerId="LiveId" clId="{B73A56C1-6D98-45F3-8DBE-77354938A37B}" dt="2021-10-13T17:27:28.931" v="205"/>
          <ac:spMkLst>
            <pc:docMk/>
            <pc:sldMk cId="0" sldId="328"/>
            <ac:spMk id="3075" creationId="{DFDD25FF-C5AD-43AE-B290-2B5F1A75E11E}"/>
          </ac:spMkLst>
        </pc:spChg>
        <pc:spChg chg="mod ord">
          <ac:chgData name="Jimmy Gilbert" userId="0212c120946023de" providerId="LiveId" clId="{B73A56C1-6D98-45F3-8DBE-77354938A37B}" dt="2021-10-13T15:38:46.529" v="170" actId="27636"/>
          <ac:spMkLst>
            <pc:docMk/>
            <pc:sldMk cId="0" sldId="328"/>
            <ac:spMk id="3076" creationId="{A3E2A69B-001B-4207-96E1-30422BEDBCC0}"/>
          </ac:spMkLst>
        </pc:spChg>
        <pc:graphicFrameChg chg="mod">
          <ac:chgData name="Jimmy Gilbert" userId="0212c120946023de" providerId="LiveId" clId="{B73A56C1-6D98-45F3-8DBE-77354938A37B}" dt="2021-10-13T17:27:46.140" v="210" actId="1076"/>
          <ac:graphicFrameMkLst>
            <pc:docMk/>
            <pc:sldMk cId="0" sldId="328"/>
            <ac:graphicFrameMk id="3074" creationId="{1DED83A5-C659-46B2-A8C9-6CB4759AEEB4}"/>
          </ac:graphicFrameMkLst>
        </pc:graphicFrameChg>
      </pc:sldChg>
      <pc:sldChg chg="addSp modSp add mod modClrScheme modAnim chgLayout">
        <pc:chgData name="Jimmy Gilbert" userId="0212c120946023de" providerId="LiveId" clId="{B73A56C1-6D98-45F3-8DBE-77354938A37B}" dt="2021-10-13T17:36:37.826" v="332"/>
        <pc:sldMkLst>
          <pc:docMk/>
          <pc:sldMk cId="0" sldId="329"/>
        </pc:sldMkLst>
        <pc:spChg chg="add mod ord">
          <ac:chgData name="Jimmy Gilbert" userId="0212c120946023de" providerId="LiveId" clId="{B73A56C1-6D98-45F3-8DBE-77354938A37B}" dt="2021-10-13T17:26:58.581" v="189" actId="14"/>
          <ac:spMkLst>
            <pc:docMk/>
            <pc:sldMk cId="0" sldId="329"/>
            <ac:spMk id="2" creationId="{79ECA556-D956-415D-8C51-3B55BD6BD505}"/>
          </ac:spMkLst>
        </pc:spChg>
        <pc:spChg chg="mod ord">
          <ac:chgData name="Jimmy Gilbert" userId="0212c120946023de" providerId="LiveId" clId="{B73A56C1-6D98-45F3-8DBE-77354938A37B}" dt="2021-10-13T17:27:07.193" v="198" actId="20577"/>
          <ac:spMkLst>
            <pc:docMk/>
            <pc:sldMk cId="0" sldId="329"/>
            <ac:spMk id="12290" creationId="{A3BFF274-927C-4910-A2EB-59FC38FE8AF7}"/>
          </ac:spMkLst>
        </pc:spChg>
        <pc:spChg chg="mod ord">
          <ac:chgData name="Jimmy Gilbert" userId="0212c120946023de" providerId="LiveId" clId="{B73A56C1-6D98-45F3-8DBE-77354938A37B}" dt="2021-10-13T15:38:52.510" v="173" actId="120"/>
          <ac:spMkLst>
            <pc:docMk/>
            <pc:sldMk cId="0" sldId="329"/>
            <ac:spMk id="12291" creationId="{3BD61012-D2A0-42AA-87FB-EA03AA161549}"/>
          </ac:spMkLst>
        </pc:spChg>
        <pc:picChg chg="add mod">
          <ac:chgData name="Jimmy Gilbert" userId="0212c120946023de" providerId="LiveId" clId="{B73A56C1-6D98-45F3-8DBE-77354938A37B}" dt="2021-10-13T17:33:01.945" v="313" actId="1076"/>
          <ac:picMkLst>
            <pc:docMk/>
            <pc:sldMk cId="0" sldId="329"/>
            <ac:picMk id="4" creationId="{F32F10C6-CC59-48B9-BF2F-0A76660382BD}"/>
          </ac:picMkLst>
        </pc:picChg>
        <pc:picChg chg="add mod">
          <ac:chgData name="Jimmy Gilbert" userId="0212c120946023de" providerId="LiveId" clId="{B73A56C1-6D98-45F3-8DBE-77354938A37B}" dt="2021-10-13T17:33:19.305" v="315" actId="1076"/>
          <ac:picMkLst>
            <pc:docMk/>
            <pc:sldMk cId="0" sldId="329"/>
            <ac:picMk id="6" creationId="{59E3962C-E951-4C88-80F2-46EBF315FFDA}"/>
          </ac:picMkLst>
        </pc:picChg>
      </pc:sldChg>
      <pc:sldChg chg="modSp del mod">
        <pc:chgData name="Jimmy Gilbert" userId="0212c120946023de" providerId="LiveId" clId="{B73A56C1-6D98-45F3-8DBE-77354938A37B}" dt="2021-10-13T15:35:38.995" v="117" actId="47"/>
        <pc:sldMkLst>
          <pc:docMk/>
          <pc:sldMk cId="0" sldId="373"/>
        </pc:sldMkLst>
        <pc:spChg chg="mod">
          <ac:chgData name="Jimmy Gilbert" userId="0212c120946023de" providerId="LiveId" clId="{B73A56C1-6D98-45F3-8DBE-77354938A37B}" dt="2021-10-13T15:34:50.897" v="101" actId="120"/>
          <ac:spMkLst>
            <pc:docMk/>
            <pc:sldMk cId="0" sldId="373"/>
            <ac:spMk id="9218" creationId="{3B6ABBEA-DF37-45F1-9B13-127923EC1C6D}"/>
          </ac:spMkLst>
        </pc:spChg>
      </pc:sldChg>
      <pc:sldChg chg="del">
        <pc:chgData name="Jimmy Gilbert" userId="0212c120946023de" providerId="LiveId" clId="{B73A56C1-6D98-45F3-8DBE-77354938A37B}" dt="2021-10-13T15:38:56.507" v="174" actId="47"/>
        <pc:sldMkLst>
          <pc:docMk/>
          <pc:sldMk cId="0" sldId="374"/>
        </pc:sldMkLst>
      </pc:sldChg>
      <pc:sldChg chg="del">
        <pc:chgData name="Jimmy Gilbert" userId="0212c120946023de" providerId="LiveId" clId="{B73A56C1-6D98-45F3-8DBE-77354938A37B}" dt="2021-10-13T15:34:37.343" v="100" actId="47"/>
        <pc:sldMkLst>
          <pc:docMk/>
          <pc:sldMk cId="0" sldId="375"/>
        </pc:sldMkLst>
      </pc:sldChg>
      <pc:sldChg chg="del">
        <pc:chgData name="Jimmy Gilbert" userId="0212c120946023de" providerId="LiveId" clId="{B73A56C1-6D98-45F3-8DBE-77354938A37B}" dt="2021-10-13T15:34:37.109" v="99" actId="47"/>
        <pc:sldMkLst>
          <pc:docMk/>
          <pc:sldMk cId="0" sldId="376"/>
        </pc:sldMkLst>
      </pc:sldChg>
      <pc:sldChg chg="del">
        <pc:chgData name="Jimmy Gilbert" userId="0212c120946023de" providerId="LiveId" clId="{B73A56C1-6D98-45F3-8DBE-77354938A37B}" dt="2021-10-13T15:34:36.846" v="98" actId="47"/>
        <pc:sldMkLst>
          <pc:docMk/>
          <pc:sldMk cId="0" sldId="377"/>
        </pc:sldMkLst>
      </pc:sldChg>
      <pc:sldChg chg="del">
        <pc:chgData name="Jimmy Gilbert" userId="0212c120946023de" providerId="LiveId" clId="{B73A56C1-6D98-45F3-8DBE-77354938A37B}" dt="2021-10-13T15:34:30.400" v="91" actId="47"/>
        <pc:sldMkLst>
          <pc:docMk/>
          <pc:sldMk cId="0" sldId="378"/>
        </pc:sldMkLst>
      </pc:sldChg>
      <pc:sldChg chg="del">
        <pc:chgData name="Jimmy Gilbert" userId="0212c120946023de" providerId="LiveId" clId="{B73A56C1-6D98-45F3-8DBE-77354938A37B}" dt="2021-10-13T15:34:36.572" v="97" actId="47"/>
        <pc:sldMkLst>
          <pc:docMk/>
          <pc:sldMk cId="0" sldId="379"/>
        </pc:sldMkLst>
      </pc:sldChg>
      <pc:sldChg chg="addSp delSp modSp mod modAnim">
        <pc:chgData name="Jimmy Gilbert" userId="0212c120946023de" providerId="LiveId" clId="{B73A56C1-6D98-45F3-8DBE-77354938A37B}" dt="2021-10-13T15:32:11.712" v="54" actId="20577"/>
        <pc:sldMkLst>
          <pc:docMk/>
          <pc:sldMk cId="0" sldId="380"/>
        </pc:sldMkLst>
        <pc:spChg chg="mod">
          <ac:chgData name="Jimmy Gilbert" userId="0212c120946023de" providerId="LiveId" clId="{B73A56C1-6D98-45F3-8DBE-77354938A37B}" dt="2021-10-13T15:32:11.712" v="54" actId="20577"/>
          <ac:spMkLst>
            <pc:docMk/>
            <pc:sldMk cId="0" sldId="380"/>
            <ac:spMk id="2" creationId="{00000000-0000-0000-0000-000000000000}"/>
          </ac:spMkLst>
        </pc:spChg>
        <pc:spChg chg="mod">
          <ac:chgData name="Jimmy Gilbert" userId="0212c120946023de" providerId="LiveId" clId="{B73A56C1-6D98-45F3-8DBE-77354938A37B}" dt="2021-10-13T15:30:47.304" v="37" actId="14"/>
          <ac:spMkLst>
            <pc:docMk/>
            <pc:sldMk cId="0" sldId="380"/>
            <ac:spMk id="19458" creationId="{00000000-0000-0000-0000-000000000000}"/>
          </ac:spMkLst>
        </pc:spChg>
        <pc:picChg chg="del">
          <ac:chgData name="Jimmy Gilbert" userId="0212c120946023de" providerId="LiveId" clId="{B73A56C1-6D98-45F3-8DBE-77354938A37B}" dt="2021-10-13T15:30:40.819" v="34" actId="478"/>
          <ac:picMkLst>
            <pc:docMk/>
            <pc:sldMk cId="0" sldId="380"/>
            <ac:picMk id="7" creationId="{4B2B26A3-100A-4B50-9D37-340C7DD0A056}"/>
          </ac:picMkLst>
        </pc:picChg>
        <pc:picChg chg="add mod">
          <ac:chgData name="Jimmy Gilbert" userId="0212c120946023de" providerId="LiveId" clId="{B73A56C1-6D98-45F3-8DBE-77354938A37B}" dt="2021-10-13T15:31:46.082" v="48" actId="1035"/>
          <ac:picMkLst>
            <pc:docMk/>
            <pc:sldMk cId="0" sldId="380"/>
            <ac:picMk id="8" creationId="{55F42397-65D8-4FB6-A2AA-8A19AF6B1DCA}"/>
          </ac:picMkLst>
        </pc:picChg>
      </pc:sldChg>
      <pc:sldChg chg="del">
        <pc:chgData name="Jimmy Gilbert" userId="0212c120946023de" providerId="LiveId" clId="{B73A56C1-6D98-45F3-8DBE-77354938A37B}" dt="2021-10-13T15:34:35.908" v="95" actId="47"/>
        <pc:sldMkLst>
          <pc:docMk/>
          <pc:sldMk cId="0" sldId="381"/>
        </pc:sldMkLst>
      </pc:sldChg>
      <pc:sldChg chg="del">
        <pc:chgData name="Jimmy Gilbert" userId="0212c120946023de" providerId="LiveId" clId="{B73A56C1-6D98-45F3-8DBE-77354938A37B}" dt="2021-10-13T15:34:35.639" v="94" actId="47"/>
        <pc:sldMkLst>
          <pc:docMk/>
          <pc:sldMk cId="0" sldId="382"/>
        </pc:sldMkLst>
      </pc:sldChg>
      <pc:sldChg chg="del">
        <pc:chgData name="Jimmy Gilbert" userId="0212c120946023de" providerId="LiveId" clId="{B73A56C1-6D98-45F3-8DBE-77354938A37B}" dt="2021-10-13T15:34:35.071" v="93" actId="47"/>
        <pc:sldMkLst>
          <pc:docMk/>
          <pc:sldMk cId="0" sldId="383"/>
        </pc:sldMkLst>
      </pc:sldChg>
      <pc:sldChg chg="del">
        <pc:chgData name="Jimmy Gilbert" userId="0212c120946023de" providerId="LiveId" clId="{B73A56C1-6D98-45F3-8DBE-77354938A37B}" dt="2021-10-13T15:34:34.358" v="92" actId="47"/>
        <pc:sldMkLst>
          <pc:docMk/>
          <pc:sldMk cId="0" sldId="385"/>
        </pc:sldMkLst>
      </pc:sldChg>
      <pc:sldChg chg="addSp modSp mod">
        <pc:chgData name="Jimmy Gilbert" userId="0212c120946023de" providerId="LiveId" clId="{B73A56C1-6D98-45F3-8DBE-77354938A37B}" dt="2021-10-13T17:35:36.228" v="324" actId="1076"/>
        <pc:sldMkLst>
          <pc:docMk/>
          <pc:sldMk cId="2344287550" sldId="421"/>
        </pc:sldMkLst>
        <pc:spChg chg="mod">
          <ac:chgData name="Jimmy Gilbert" userId="0212c120946023de" providerId="LiveId" clId="{B73A56C1-6D98-45F3-8DBE-77354938A37B}" dt="2021-10-13T15:33:38.567" v="81" actId="20577"/>
          <ac:spMkLst>
            <pc:docMk/>
            <pc:sldMk cId="2344287550" sldId="421"/>
            <ac:spMk id="2" creationId="{00000000-0000-0000-0000-000000000000}"/>
          </ac:spMkLst>
        </pc:spChg>
        <pc:picChg chg="add mod">
          <ac:chgData name="Jimmy Gilbert" userId="0212c120946023de" providerId="LiveId" clId="{B73A56C1-6D98-45F3-8DBE-77354938A37B}" dt="2021-10-13T17:35:36.228" v="324" actId="1076"/>
          <ac:picMkLst>
            <pc:docMk/>
            <pc:sldMk cId="2344287550" sldId="421"/>
            <ac:picMk id="4" creationId="{0E9B1A1B-4562-40BB-9286-063AB5C7E0C3}"/>
          </ac:picMkLst>
        </pc:picChg>
      </pc:sldChg>
      <pc:sldChg chg="addSp delSp modSp mod">
        <pc:chgData name="Jimmy Gilbert" userId="0212c120946023de" providerId="LiveId" clId="{B73A56C1-6D98-45F3-8DBE-77354938A37B}" dt="2021-10-13T17:34:45.755" v="320" actId="1076"/>
        <pc:sldMkLst>
          <pc:docMk/>
          <pc:sldMk cId="1465094402" sldId="426"/>
        </pc:sldMkLst>
        <pc:spChg chg="mod">
          <ac:chgData name="Jimmy Gilbert" userId="0212c120946023de" providerId="LiveId" clId="{B73A56C1-6D98-45F3-8DBE-77354938A37B}" dt="2021-10-13T15:30:10.010" v="22" actId="20577"/>
          <ac:spMkLst>
            <pc:docMk/>
            <pc:sldMk cId="1465094402" sldId="426"/>
            <ac:spMk id="9217" creationId="{00000000-0000-0000-0000-000000000000}"/>
          </ac:spMkLst>
        </pc:spChg>
        <pc:picChg chg="del">
          <ac:chgData name="Jimmy Gilbert" userId="0212c120946023de" providerId="LiveId" clId="{B73A56C1-6D98-45F3-8DBE-77354938A37B}" dt="2021-10-13T15:30:12.104" v="23" actId="478"/>
          <ac:picMkLst>
            <pc:docMk/>
            <pc:sldMk cId="1465094402" sldId="426"/>
            <ac:picMk id="7" creationId="{827A9EAD-9A3E-40F6-BC1F-FF502176B14C}"/>
          </ac:picMkLst>
        </pc:picChg>
        <pc:picChg chg="add mod">
          <ac:chgData name="Jimmy Gilbert" userId="0212c120946023de" providerId="LiveId" clId="{B73A56C1-6D98-45F3-8DBE-77354938A37B}" dt="2021-10-13T17:34:45.755" v="320" actId="1076"/>
          <ac:picMkLst>
            <pc:docMk/>
            <pc:sldMk cId="1465094402" sldId="426"/>
            <ac:picMk id="8" creationId="{32DFD229-D3E1-4B20-BCB4-F96D76769401}"/>
          </ac:picMkLst>
        </pc:picChg>
      </pc:sldChg>
      <pc:sldChg chg="del">
        <pc:chgData name="Jimmy Gilbert" userId="0212c120946023de" providerId="LiveId" clId="{B73A56C1-6D98-45F3-8DBE-77354938A37B}" dt="2021-10-13T15:34:36.161" v="96" actId="47"/>
        <pc:sldMkLst>
          <pc:docMk/>
          <pc:sldMk cId="0" sldId="427"/>
        </pc:sldMkLst>
      </pc:sldChg>
      <pc:sldChg chg="addSp delSp modSp add mod modAnim">
        <pc:chgData name="Jimmy Gilbert" userId="0212c120946023de" providerId="LiveId" clId="{B73A56C1-6D98-45F3-8DBE-77354938A37B}" dt="2021-10-13T15:33:08.108" v="64" actId="1076"/>
        <pc:sldMkLst>
          <pc:docMk/>
          <pc:sldMk cId="462171482" sldId="428"/>
        </pc:sldMkLst>
        <pc:spChg chg="mod">
          <ac:chgData name="Jimmy Gilbert" userId="0212c120946023de" providerId="LiveId" clId="{B73A56C1-6D98-45F3-8DBE-77354938A37B}" dt="2021-10-13T15:32:08.732" v="52" actId="20577"/>
          <ac:spMkLst>
            <pc:docMk/>
            <pc:sldMk cId="462171482" sldId="428"/>
            <ac:spMk id="2" creationId="{00000000-0000-0000-0000-000000000000}"/>
          </ac:spMkLst>
        </pc:spChg>
        <pc:spChg chg="mod">
          <ac:chgData name="Jimmy Gilbert" userId="0212c120946023de" providerId="LiveId" clId="{B73A56C1-6D98-45F3-8DBE-77354938A37B}" dt="2021-10-13T15:32:24.426" v="59" actId="20577"/>
          <ac:spMkLst>
            <pc:docMk/>
            <pc:sldMk cId="462171482" sldId="428"/>
            <ac:spMk id="19458" creationId="{00000000-0000-0000-0000-000000000000}"/>
          </ac:spMkLst>
        </pc:spChg>
        <pc:picChg chg="add mod">
          <ac:chgData name="Jimmy Gilbert" userId="0212c120946023de" providerId="LiveId" clId="{B73A56C1-6D98-45F3-8DBE-77354938A37B}" dt="2021-10-13T15:33:08.108" v="64" actId="1076"/>
          <ac:picMkLst>
            <pc:docMk/>
            <pc:sldMk cId="462171482" sldId="428"/>
            <ac:picMk id="7" creationId="{EA9DFE4E-2FD1-4089-8BE2-F75F9090AE6D}"/>
          </ac:picMkLst>
        </pc:picChg>
        <pc:picChg chg="del">
          <ac:chgData name="Jimmy Gilbert" userId="0212c120946023de" providerId="LiveId" clId="{B73A56C1-6D98-45F3-8DBE-77354938A37B}" dt="2021-10-13T15:32:06.387" v="50" actId="478"/>
          <ac:picMkLst>
            <pc:docMk/>
            <pc:sldMk cId="462171482" sldId="428"/>
            <ac:picMk id="8" creationId="{55F42397-65D8-4FB6-A2AA-8A19AF6B1DCA}"/>
          </ac:picMkLst>
        </pc:picChg>
      </pc:sldChg>
    </pc:docChg>
  </pc:docChgLst>
  <pc:docChgLst>
    <pc:chgData name="Jimmy Gilbert" userId="0212c120946023de" providerId="LiveId" clId="{E5E243B2-1080-44D0-8E5B-2164B0047B59}"/>
    <pc:docChg chg="undo custSel addSld delSld modSld delSection modSection">
      <pc:chgData name="Jimmy Gilbert" userId="0212c120946023de" providerId="LiveId" clId="{E5E243B2-1080-44D0-8E5B-2164B0047B59}" dt="2021-09-06T14:48:37.479" v="113"/>
      <pc:docMkLst>
        <pc:docMk/>
      </pc:docMkLst>
      <pc:sldChg chg="addSp modSp add mod modClrScheme modAnim chgLayout">
        <pc:chgData name="Jimmy Gilbert" userId="0212c120946023de" providerId="LiveId" clId="{E5E243B2-1080-44D0-8E5B-2164B0047B59}" dt="2021-09-06T14:47:52.095" v="109" actId="20577"/>
        <pc:sldMkLst>
          <pc:docMk/>
          <pc:sldMk cId="0" sldId="258"/>
        </pc:sldMkLst>
        <pc:spChg chg="add mod ord">
          <ac:chgData name="Jimmy Gilbert" userId="0212c120946023de" providerId="LiveId" clId="{E5E243B2-1080-44D0-8E5B-2164B0047B59}" dt="2021-09-06T14:47:52.095" v="109" actId="20577"/>
          <ac:spMkLst>
            <pc:docMk/>
            <pc:sldMk cId="0" sldId="258"/>
            <ac:spMk id="2" creationId="{8F74A051-123F-4A5F-9F7C-EEDE64954EEA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8"/>
            <ac:spMk id="4" creationId="{F83D7052-388E-4534-90C5-CF1BA7FBA091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8"/>
            <ac:spMk id="5" creationId="{16CCDC5F-EC7E-465A-9ABC-B8D60AFA9408}"/>
          </ac:spMkLst>
        </pc:spChg>
        <pc:spChg chg="mod ord">
          <ac:chgData name="Jimmy Gilbert" userId="0212c120946023de" providerId="LiveId" clId="{E5E243B2-1080-44D0-8E5B-2164B0047B59}" dt="2021-09-06T14:47:24.151" v="105" actId="14"/>
          <ac:spMkLst>
            <pc:docMk/>
            <pc:sldMk cId="0" sldId="258"/>
            <ac:spMk id="7171" creationId="{7B700677-2D4C-41F2-A5AC-B7B8B5447E5C}"/>
          </ac:spMkLst>
        </pc:spChg>
        <pc:spChg chg="mod ord">
          <ac:chgData name="Jimmy Gilbert" userId="0212c120946023de" providerId="LiveId" clId="{E5E243B2-1080-44D0-8E5B-2164B0047B59}" dt="2021-09-06T14:45:18.290" v="85"/>
          <ac:spMkLst>
            <pc:docMk/>
            <pc:sldMk cId="0" sldId="258"/>
            <ac:spMk id="11266" creationId="{4AECAA15-55A3-457D-B81B-0C1A27774F9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8"/>
            <ac:spMk id="11270" creationId="{EC5B6F55-084F-4D56-9A14-972C5AFEED21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8:14.047" v="112"/>
        <pc:sldMkLst>
          <pc:docMk/>
          <pc:sldMk cId="0" sldId="259"/>
        </pc:sldMkLst>
        <pc:spChg chg="add mod ord">
          <ac:chgData name="Jimmy Gilbert" userId="0212c120946023de" providerId="LiveId" clId="{E5E243B2-1080-44D0-8E5B-2164B0047B59}" dt="2021-09-06T14:44:01.324" v="62"/>
          <ac:spMkLst>
            <pc:docMk/>
            <pc:sldMk cId="0" sldId="259"/>
            <ac:spMk id="2" creationId="{F84E7498-C60E-490C-AA61-B8EE92251F3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9"/>
            <ac:spMk id="4" creationId="{4A22276A-9AB9-4746-8008-878B67D1D4C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9"/>
            <ac:spMk id="5" creationId="{162972D8-A2E1-4CAA-B292-873DA358F02C}"/>
          </ac:spMkLst>
        </pc:spChg>
        <pc:spChg chg="mod ord">
          <ac:chgData name="Jimmy Gilbert" userId="0212c120946023de" providerId="LiveId" clId="{E5E243B2-1080-44D0-8E5B-2164B0047B59}" dt="2021-09-06T14:45:25.022" v="87"/>
          <ac:spMkLst>
            <pc:docMk/>
            <pc:sldMk cId="0" sldId="259"/>
            <ac:spMk id="13314" creationId="{4E30A482-806B-44A8-B139-3E3F6C3F652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9"/>
            <ac:spMk id="13315" creationId="{1158668F-450E-4E4A-A45C-C5FBBC5ADDD7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9"/>
            <ac:spMk id="13318" creationId="{AD4EB543-D3A8-4971-BF49-C8AD0B79EE18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31.853" v="89"/>
        <pc:sldMkLst>
          <pc:docMk/>
          <pc:sldMk cId="0" sldId="260"/>
        </pc:sldMkLst>
        <pc:spChg chg="add mod ord">
          <ac:chgData name="Jimmy Gilbert" userId="0212c120946023de" providerId="LiveId" clId="{E5E243B2-1080-44D0-8E5B-2164B0047B59}" dt="2021-09-06T14:44:12.171" v="66"/>
          <ac:spMkLst>
            <pc:docMk/>
            <pc:sldMk cId="0" sldId="260"/>
            <ac:spMk id="2" creationId="{8CDF58A5-0F15-4044-9E54-112A0DE7B64C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0"/>
            <ac:spMk id="6" creationId="{F3CCD2D8-BEFE-47BA-BD86-B74652DA212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0"/>
            <ac:spMk id="7" creationId="{61A8287F-1F58-458F-B3DF-CB41238D0AB8}"/>
          </ac:spMkLst>
        </pc:spChg>
        <pc:spChg chg="mod ord">
          <ac:chgData name="Jimmy Gilbert" userId="0212c120946023de" providerId="LiveId" clId="{E5E243B2-1080-44D0-8E5B-2164B0047B59}" dt="2021-09-06T14:45:31.853" v="89"/>
          <ac:spMkLst>
            <pc:docMk/>
            <pc:sldMk cId="0" sldId="260"/>
            <ac:spMk id="15362" creationId="{4804C048-DBCF-47FE-BAE6-4B09192DA71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0"/>
            <ac:spMk id="15363" creationId="{503D10E6-D1C1-47D0-B819-A105B5DEE89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0"/>
            <ac:spMk id="15366" creationId="{A0036AB9-EE5A-4A70-A1CD-596A6EF9A212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34.791" v="90"/>
        <pc:sldMkLst>
          <pc:docMk/>
          <pc:sldMk cId="0" sldId="261"/>
        </pc:sldMkLst>
        <pc:spChg chg="add mod ord">
          <ac:chgData name="Jimmy Gilbert" userId="0212c120946023de" providerId="LiveId" clId="{E5E243B2-1080-44D0-8E5B-2164B0047B59}" dt="2021-09-06T14:44:16.444" v="67"/>
          <ac:spMkLst>
            <pc:docMk/>
            <pc:sldMk cId="0" sldId="261"/>
            <ac:spMk id="2" creationId="{AE9AFF79-3904-45E0-8C79-E7F32BAB3187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1"/>
            <ac:spMk id="5" creationId="{A0029BA9-D8C7-4CA3-B59D-0751655BE0E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1"/>
            <ac:spMk id="6" creationId="{2AA1E3E9-07E5-4481-A262-35346498555B}"/>
          </ac:spMkLst>
        </pc:spChg>
        <pc:spChg chg="mod ord">
          <ac:chgData name="Jimmy Gilbert" userId="0212c120946023de" providerId="LiveId" clId="{E5E243B2-1080-44D0-8E5B-2164B0047B59}" dt="2021-09-06T14:45:34.791" v="90"/>
          <ac:spMkLst>
            <pc:docMk/>
            <pc:sldMk cId="0" sldId="261"/>
            <ac:spMk id="16386" creationId="{7579E2F2-CA7D-453E-B368-F98B69D3D341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1"/>
            <ac:spMk id="16387" creationId="{454E3488-3832-4F52-8BC6-78910C3353F3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1"/>
            <ac:spMk id="16390" creationId="{AD375399-FA3D-4664-9FDA-961E469E8E05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37.948" v="91"/>
        <pc:sldMkLst>
          <pc:docMk/>
          <pc:sldMk cId="0" sldId="262"/>
        </pc:sldMkLst>
        <pc:spChg chg="add mod ord">
          <ac:chgData name="Jimmy Gilbert" userId="0212c120946023de" providerId="LiveId" clId="{E5E243B2-1080-44D0-8E5B-2164B0047B59}" dt="2021-09-06T14:44:20.323" v="68"/>
          <ac:spMkLst>
            <pc:docMk/>
            <pc:sldMk cId="0" sldId="262"/>
            <ac:spMk id="2" creationId="{A41E3F82-1D10-49E9-B5D9-98F38E1BA7D8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2"/>
            <ac:spMk id="4" creationId="{2D52335B-9434-4F6C-B75E-492F79C0D4B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2"/>
            <ac:spMk id="5" creationId="{0C49E87E-2FB4-428D-A389-AA6CC42D44B6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2"/>
            <ac:spMk id="14339" creationId="{7BAC8123-DAC4-4CA6-8353-D7786BF3DE04}"/>
          </ac:spMkLst>
        </pc:spChg>
        <pc:spChg chg="mod ord">
          <ac:chgData name="Jimmy Gilbert" userId="0212c120946023de" providerId="LiveId" clId="{E5E243B2-1080-44D0-8E5B-2164B0047B59}" dt="2021-09-06T14:45:37.948" v="91"/>
          <ac:spMkLst>
            <pc:docMk/>
            <pc:sldMk cId="0" sldId="262"/>
            <ac:spMk id="17410" creationId="{957443F7-9AC7-4F92-AB82-3ABA19063AC4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2"/>
            <ac:spMk id="17414" creationId="{47729699-101D-4E0E-BDFD-3DA7CED5E140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47.726" v="94"/>
        <pc:sldMkLst>
          <pc:docMk/>
          <pc:sldMk cId="0" sldId="264"/>
        </pc:sldMkLst>
        <pc:spChg chg="add mod ord">
          <ac:chgData name="Jimmy Gilbert" userId="0212c120946023de" providerId="LiveId" clId="{E5E243B2-1080-44D0-8E5B-2164B0047B59}" dt="2021-09-06T14:44:32.301" v="71"/>
          <ac:spMkLst>
            <pc:docMk/>
            <pc:sldMk cId="0" sldId="264"/>
            <ac:spMk id="2" creationId="{DB2AA031-5F6A-4E3A-A4B1-47B99F93DC5C}"/>
          </ac:spMkLst>
        </pc:spChg>
        <pc:spChg chg="mod ord">
          <ac:chgData name="Jimmy Gilbert" userId="0212c120946023de" providerId="LiveId" clId="{E5E243B2-1080-44D0-8E5B-2164B0047B59}" dt="2021-09-06T14:43:17.872" v="56" actId="27636"/>
          <ac:spMkLst>
            <pc:docMk/>
            <pc:sldMk cId="0" sldId="264"/>
            <ac:spMk id="3" creationId="{7216B0ED-3FED-44A5-B1DE-BA64ADBC111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4"/>
            <ac:spMk id="4" creationId="{176B05E3-036A-4224-823A-F6FAA3D2F04B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4"/>
            <ac:spMk id="5" creationId="{B4C62EF2-AD41-4633-BC66-99F2C6176424}"/>
          </ac:spMkLst>
        </pc:spChg>
        <pc:spChg chg="mod ord">
          <ac:chgData name="Jimmy Gilbert" userId="0212c120946023de" providerId="LiveId" clId="{E5E243B2-1080-44D0-8E5B-2164B0047B59}" dt="2021-09-06T14:45:47.726" v="94"/>
          <ac:spMkLst>
            <pc:docMk/>
            <pc:sldMk cId="0" sldId="264"/>
            <ac:spMk id="20482" creationId="{524707D3-1AF4-419D-A362-DE436BA09BD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4"/>
            <ac:spMk id="20486" creationId="{C0FB1A69-F58A-49C3-8A6F-8F1FCBC009B1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43.887" v="93"/>
        <pc:sldMkLst>
          <pc:docMk/>
          <pc:sldMk cId="0" sldId="265"/>
        </pc:sldMkLst>
        <pc:spChg chg="add mod ord">
          <ac:chgData name="Jimmy Gilbert" userId="0212c120946023de" providerId="LiveId" clId="{E5E243B2-1080-44D0-8E5B-2164B0047B59}" dt="2021-09-06T14:44:28.340" v="70"/>
          <ac:spMkLst>
            <pc:docMk/>
            <pc:sldMk cId="0" sldId="265"/>
            <ac:spMk id="2" creationId="{42EB5B3B-13EC-4E9E-8BB8-410788809263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5"/>
            <ac:spMk id="3" creationId="{C5DC3363-8CB2-4A32-B909-B7D472FAD540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5"/>
            <ac:spMk id="4" creationId="{6B716C5A-0C3D-40D6-903C-53BDBDBA6454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5"/>
            <ac:spMk id="5" creationId="{907C5EEB-46B9-4030-B2DC-489DB09192D3}"/>
          </ac:spMkLst>
        </pc:spChg>
        <pc:spChg chg="mod ord">
          <ac:chgData name="Jimmy Gilbert" userId="0212c120946023de" providerId="LiveId" clId="{E5E243B2-1080-44D0-8E5B-2164B0047B59}" dt="2021-09-06T14:45:43.887" v="93"/>
          <ac:spMkLst>
            <pc:docMk/>
            <pc:sldMk cId="0" sldId="265"/>
            <ac:spMk id="19458" creationId="{F876729B-C8BE-49EB-B123-9A906782008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5"/>
            <ac:spMk id="19462" creationId="{8C1F9113-E692-4F50-B4D1-8914BD628692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8:37.479" v="113"/>
        <pc:sldMkLst>
          <pc:docMk/>
          <pc:sldMk cId="0" sldId="266"/>
        </pc:sldMkLst>
        <pc:spChg chg="add mod ord">
          <ac:chgData name="Jimmy Gilbert" userId="0212c120946023de" providerId="LiveId" clId="{E5E243B2-1080-44D0-8E5B-2164B0047B59}" dt="2021-09-06T14:44:08.012" v="65"/>
          <ac:spMkLst>
            <pc:docMk/>
            <pc:sldMk cId="0" sldId="266"/>
            <ac:spMk id="2" creationId="{7EBAEA50-503E-44C0-858F-35EEAE29ED0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6"/>
            <ac:spMk id="4" creationId="{AFD82591-1225-4F92-BB74-D8B7ACFBD16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6"/>
            <ac:spMk id="5" creationId="{7912A8E6-CDD6-42A0-AD9E-07ECAEC504D2}"/>
          </ac:spMkLst>
        </pc:spChg>
        <pc:spChg chg="mod ord">
          <ac:chgData name="Jimmy Gilbert" userId="0212c120946023de" providerId="LiveId" clId="{E5E243B2-1080-44D0-8E5B-2164B0047B59}" dt="2021-09-06T14:45:28.674" v="88"/>
          <ac:spMkLst>
            <pc:docMk/>
            <pc:sldMk cId="0" sldId="266"/>
            <ac:spMk id="14338" creationId="{8D2869B7-671F-4D6D-B623-9EAE0E119320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6"/>
            <ac:spMk id="14339" creationId="{B8E1C5FC-F693-45D4-903B-77FE2716B64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6"/>
            <ac:spMk id="14342" creationId="{8EB87219-5128-4AB4-B8F0-3E5666395ADF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7:49.005" v="107" actId="20577"/>
        <pc:sldMkLst>
          <pc:docMk/>
          <pc:sldMk cId="0" sldId="267"/>
        </pc:sldMkLst>
        <pc:spChg chg="add mod ord">
          <ac:chgData name="Jimmy Gilbert" userId="0212c120946023de" providerId="LiveId" clId="{E5E243B2-1080-44D0-8E5B-2164B0047B59}" dt="2021-09-06T14:47:49.005" v="107" actId="20577"/>
          <ac:spMkLst>
            <pc:docMk/>
            <pc:sldMk cId="0" sldId="267"/>
            <ac:spMk id="2" creationId="{033BCD9C-E59A-47F3-9830-E28341E65FF6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7"/>
            <ac:spMk id="4" creationId="{F27A6025-9883-4459-BAD9-100BBD169983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7"/>
            <ac:spMk id="5" creationId="{06C3B86F-BCA8-490A-9151-90FD77E5C554}"/>
          </ac:spMkLst>
        </pc:spChg>
        <pc:spChg chg="mod ord">
          <ac:chgData name="Jimmy Gilbert" userId="0212c120946023de" providerId="LiveId" clId="{E5E243B2-1080-44D0-8E5B-2164B0047B59}" dt="2021-09-06T14:45:15.661" v="84"/>
          <ac:spMkLst>
            <pc:docMk/>
            <pc:sldMk cId="0" sldId="267"/>
            <ac:spMk id="10242" creationId="{3AAEE825-F407-4327-B2EE-8CB93515AFC7}"/>
          </ac:spMkLst>
        </pc:spChg>
        <pc:spChg chg="mod ord">
          <ac:chgData name="Jimmy Gilbert" userId="0212c120946023de" providerId="LiveId" clId="{E5E243B2-1080-44D0-8E5B-2164B0047B59}" dt="2021-09-06T14:43:17.848" v="55" actId="27636"/>
          <ac:spMkLst>
            <pc:docMk/>
            <pc:sldMk cId="0" sldId="267"/>
            <ac:spMk id="10243" creationId="{2654BE99-2DA9-4033-A886-9B1A5041FE9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7"/>
            <ac:spMk id="10246" creationId="{A4972B37-3093-4E22-B481-DD885A68FC3F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8:08.656" v="111"/>
        <pc:sldMkLst>
          <pc:docMk/>
          <pc:sldMk cId="0" sldId="268"/>
        </pc:sldMkLst>
        <pc:spChg chg="add mod ord">
          <ac:chgData name="Jimmy Gilbert" userId="0212c120946023de" providerId="LiveId" clId="{E5E243B2-1080-44D0-8E5B-2164B0047B59}" dt="2021-09-06T14:47:55.351" v="110" actId="20577"/>
          <ac:spMkLst>
            <pc:docMk/>
            <pc:sldMk cId="0" sldId="268"/>
            <ac:spMk id="2" creationId="{C27B04A5-40AA-4A99-A827-666B6FD343C7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8"/>
            <ac:spMk id="4" creationId="{37BB08B9-2C48-47F8-AE9B-45FDC5D67B7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8"/>
            <ac:spMk id="5" creationId="{06975AAC-B26E-428B-83EC-D9F355D55FF1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8"/>
            <ac:spMk id="7171" creationId="{F3D455AB-13CF-42B4-83C2-380A8EDA7CF0}"/>
          </ac:spMkLst>
        </pc:spChg>
        <pc:spChg chg="mod ord">
          <ac:chgData name="Jimmy Gilbert" userId="0212c120946023de" providerId="LiveId" clId="{E5E243B2-1080-44D0-8E5B-2164B0047B59}" dt="2021-09-06T14:45:21.810" v="86"/>
          <ac:spMkLst>
            <pc:docMk/>
            <pc:sldMk cId="0" sldId="268"/>
            <ac:spMk id="12290" creationId="{7163A47C-4730-46C6-9582-6940AC290086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8"/>
            <ac:spMk id="12294" creationId="{7328DDF9-9313-476A-A409-1BBE2CE37A29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59.947" v="97"/>
        <pc:sldMkLst>
          <pc:docMk/>
          <pc:sldMk cId="0" sldId="271"/>
        </pc:sldMkLst>
        <pc:spChg chg="add mod ord">
          <ac:chgData name="Jimmy Gilbert" userId="0212c120946023de" providerId="LiveId" clId="{E5E243B2-1080-44D0-8E5B-2164B0047B59}" dt="2021-09-06T14:44:45.689" v="74"/>
          <ac:spMkLst>
            <pc:docMk/>
            <pc:sldMk cId="0" sldId="271"/>
            <ac:spMk id="2" creationId="{05BB6773-BE5E-43F1-A082-3003BDF5C784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1"/>
            <ac:spMk id="3" creationId="{CABB7163-5FE7-4AD3-8793-07EB6630274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1"/>
            <ac:spMk id="4" creationId="{4AE6D163-F5B0-46D7-BCDB-981B44CB892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1"/>
            <ac:spMk id="5" creationId="{6C10CE20-1B18-40EA-9A1A-47066669F56C}"/>
          </ac:spMkLst>
        </pc:spChg>
        <pc:spChg chg="mod ord">
          <ac:chgData name="Jimmy Gilbert" userId="0212c120946023de" providerId="LiveId" clId="{E5E243B2-1080-44D0-8E5B-2164B0047B59}" dt="2021-09-06T14:45:59.947" v="97"/>
          <ac:spMkLst>
            <pc:docMk/>
            <pc:sldMk cId="0" sldId="271"/>
            <ac:spMk id="23554" creationId="{AC54EDB6-2033-40B9-8F47-AFD5BDCEFCE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1"/>
            <ac:spMk id="23558" creationId="{D354AD84-F9DD-40B4-83F5-7B15ADB0EA0C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6:59.671" v="99"/>
        <pc:sldMkLst>
          <pc:docMk/>
          <pc:sldMk cId="0" sldId="272"/>
        </pc:sldMkLst>
        <pc:spChg chg="add mod ord">
          <ac:chgData name="Jimmy Gilbert" userId="0212c120946023de" providerId="LiveId" clId="{E5E243B2-1080-44D0-8E5B-2164B0047B59}" dt="2021-09-06T14:43:43.539" v="58"/>
          <ac:spMkLst>
            <pc:docMk/>
            <pc:sldMk cId="0" sldId="272"/>
            <ac:spMk id="2" creationId="{E5AD4DFC-2D02-41DE-9D5B-1A9F59A46014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2"/>
            <ac:spMk id="4" creationId="{B45F84E2-4589-4C0B-996D-0A96F7E447A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2"/>
            <ac:spMk id="5" creationId="{B1E78BAD-31EB-4325-B9DD-A21890A5A26F}"/>
          </ac:spMkLst>
        </pc:spChg>
        <pc:spChg chg="mod ord">
          <ac:chgData name="Jimmy Gilbert" userId="0212c120946023de" providerId="LiveId" clId="{E5E243B2-1080-44D0-8E5B-2164B0047B59}" dt="2021-09-06T14:45:12.680" v="83"/>
          <ac:spMkLst>
            <pc:docMk/>
            <pc:sldMk cId="0" sldId="272"/>
            <ac:spMk id="9218" creationId="{47A9CAF3-1E27-41E7-B190-1A8E294A2B9A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2"/>
            <ac:spMk id="9219" creationId="{F3DF52F5-1BBB-4047-B332-353D6592834B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2"/>
            <ac:spMk id="9222" creationId="{5CD307A5-4B6C-4075-B44B-93EA86387A6B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41.103" v="92"/>
        <pc:sldMkLst>
          <pc:docMk/>
          <pc:sldMk cId="0" sldId="275"/>
        </pc:sldMkLst>
        <pc:spChg chg="add mod ord">
          <ac:chgData name="Jimmy Gilbert" userId="0212c120946023de" providerId="LiveId" clId="{E5E243B2-1080-44D0-8E5B-2164B0047B59}" dt="2021-09-06T14:44:24.216" v="69"/>
          <ac:spMkLst>
            <pc:docMk/>
            <pc:sldMk cId="0" sldId="275"/>
            <ac:spMk id="2" creationId="{A3AB42A9-8936-400D-8BAD-302B0BDB37B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5"/>
            <ac:spMk id="4" creationId="{FBCCC2F6-6536-4892-BDC5-C18B98F2D64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5"/>
            <ac:spMk id="5" creationId="{AA1BD3B3-FFD2-4EFA-8620-80A1C3B67E12}"/>
          </ac:spMkLst>
        </pc:spChg>
        <pc:spChg chg="mod ord">
          <ac:chgData name="Jimmy Gilbert" userId="0212c120946023de" providerId="LiveId" clId="{E5E243B2-1080-44D0-8E5B-2164B0047B59}" dt="2021-09-06T14:45:41.103" v="92"/>
          <ac:spMkLst>
            <pc:docMk/>
            <pc:sldMk cId="0" sldId="275"/>
            <ac:spMk id="18434" creationId="{C3BED4CF-12EF-4B33-8D67-09A3FB7B9231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5"/>
            <ac:spMk id="18435" creationId="{31A9F074-1ED8-4880-9232-4398B715643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5"/>
            <ac:spMk id="18438" creationId="{9086F255-D13F-4A0C-93D2-4F703AA6915E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51.620" v="95"/>
        <pc:sldMkLst>
          <pc:docMk/>
          <pc:sldMk cId="0" sldId="276"/>
        </pc:sldMkLst>
        <pc:spChg chg="add mod ord">
          <ac:chgData name="Jimmy Gilbert" userId="0212c120946023de" providerId="LiveId" clId="{E5E243B2-1080-44D0-8E5B-2164B0047B59}" dt="2021-09-06T14:44:36.777" v="72"/>
          <ac:spMkLst>
            <pc:docMk/>
            <pc:sldMk cId="0" sldId="276"/>
            <ac:spMk id="2" creationId="{FA5FBE17-B3BF-4EAD-BB8C-2A94C947526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6"/>
            <ac:spMk id="3" creationId="{9F833219-D8D4-4404-B684-CC4DE4D3391B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6"/>
            <ac:spMk id="4" creationId="{9EE37DAA-1D53-4B30-825C-7E5919B7A6E6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6"/>
            <ac:spMk id="5" creationId="{5DB8B0F6-AB57-43EF-B9DF-446B22DE9020}"/>
          </ac:spMkLst>
        </pc:spChg>
        <pc:spChg chg="mod ord">
          <ac:chgData name="Jimmy Gilbert" userId="0212c120946023de" providerId="LiveId" clId="{E5E243B2-1080-44D0-8E5B-2164B0047B59}" dt="2021-09-06T14:45:51.620" v="95"/>
          <ac:spMkLst>
            <pc:docMk/>
            <pc:sldMk cId="0" sldId="276"/>
            <ac:spMk id="21506" creationId="{4FCDF759-3095-4CA9-B359-94EAC6A7949A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6"/>
            <ac:spMk id="21510" creationId="{59970FE4-AE72-4CB1-A1B7-5CAA00CD24BD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55.186" v="96"/>
        <pc:sldMkLst>
          <pc:docMk/>
          <pc:sldMk cId="0" sldId="277"/>
        </pc:sldMkLst>
        <pc:spChg chg="add mod ord">
          <ac:chgData name="Jimmy Gilbert" userId="0212c120946023de" providerId="LiveId" clId="{E5E243B2-1080-44D0-8E5B-2164B0047B59}" dt="2021-09-06T14:44:41.309" v="73"/>
          <ac:spMkLst>
            <pc:docMk/>
            <pc:sldMk cId="0" sldId="277"/>
            <ac:spMk id="2" creationId="{EFB220CF-D3DC-4F29-B2F0-8A881B4150CC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7"/>
            <ac:spMk id="3" creationId="{2E9A69EC-D22B-467A-BEA2-7C41835882BB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7"/>
            <ac:spMk id="4" creationId="{3D9E48D5-DD20-417E-94BC-DCBC0F04A2D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7"/>
            <ac:spMk id="5" creationId="{CDB29C9F-F8D7-49F0-953C-335C52CE1C56}"/>
          </ac:spMkLst>
        </pc:spChg>
        <pc:spChg chg="mod ord">
          <ac:chgData name="Jimmy Gilbert" userId="0212c120946023de" providerId="LiveId" clId="{E5E243B2-1080-44D0-8E5B-2164B0047B59}" dt="2021-09-06T14:45:55.186" v="96"/>
          <ac:spMkLst>
            <pc:docMk/>
            <pc:sldMk cId="0" sldId="277"/>
            <ac:spMk id="22530" creationId="{61D38157-FBDB-4DDD-92F3-4362E25EF633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7"/>
            <ac:spMk id="22534" creationId="{42B3E2AC-F59A-44BA-A29D-9A579C78DBFB}"/>
          </ac:spMkLst>
        </pc:spChg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55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57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58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59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0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1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2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3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4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5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6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7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702751555" sldId="368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9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70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4167584553" sldId="371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2533428079" sldId="372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1327299172" sldId="373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3216076358" sldId="374"/>
        </pc:sldMkLst>
      </pc:sldChg>
      <pc:sldChg chg="modSp mod modAnim">
        <pc:chgData name="Jimmy Gilbert" userId="0212c120946023de" providerId="LiveId" clId="{E5E243B2-1080-44D0-8E5B-2164B0047B59}" dt="2021-09-06T14:46:52.001" v="98"/>
        <pc:sldMkLst>
          <pc:docMk/>
          <pc:sldMk cId="0" sldId="380"/>
        </pc:sldMkLst>
        <pc:spChg chg="mod">
          <ac:chgData name="Jimmy Gilbert" userId="0212c120946023de" providerId="LiveId" clId="{E5E243B2-1080-44D0-8E5B-2164B0047B59}" dt="2021-09-06T14:40:53.441" v="30"/>
          <ac:spMkLst>
            <pc:docMk/>
            <pc:sldMk cId="0" sldId="380"/>
            <ac:spMk id="2" creationId="{00000000-0000-0000-0000-000000000000}"/>
          </ac:spMkLst>
        </pc:spChg>
        <pc:spChg chg="mod">
          <ac:chgData name="Jimmy Gilbert" userId="0212c120946023de" providerId="LiveId" clId="{E5E243B2-1080-44D0-8E5B-2164B0047B59}" dt="2021-09-06T14:40:38.723" v="29"/>
          <ac:spMkLst>
            <pc:docMk/>
            <pc:sldMk cId="0" sldId="380"/>
            <ac:spMk id="19458" creationId="{00000000-0000-0000-0000-000000000000}"/>
          </ac:spMkLst>
        </pc:spChg>
      </pc:sldChg>
      <pc:sldChg chg="modSp mod">
        <pc:chgData name="Jimmy Gilbert" userId="0212c120946023de" providerId="LiveId" clId="{E5E243B2-1080-44D0-8E5B-2164B0047B59}" dt="2021-09-06T14:44:54.593" v="82" actId="20577"/>
        <pc:sldMkLst>
          <pc:docMk/>
          <pc:sldMk cId="2344287550" sldId="421"/>
        </pc:sldMkLst>
        <pc:spChg chg="mod">
          <ac:chgData name="Jimmy Gilbert" userId="0212c120946023de" providerId="LiveId" clId="{E5E243B2-1080-44D0-8E5B-2164B0047B59}" dt="2021-09-06T14:44:54.593" v="82" actId="20577"/>
          <ac:spMkLst>
            <pc:docMk/>
            <pc:sldMk cId="2344287550" sldId="421"/>
            <ac:spMk id="2" creationId="{00000000-0000-0000-0000-000000000000}"/>
          </ac:spMkLst>
        </pc:spChg>
      </pc:sldChg>
      <pc:sldChg chg="del">
        <pc:chgData name="Jimmy Gilbert" userId="0212c120946023de" providerId="LiveId" clId="{E5E243B2-1080-44D0-8E5B-2164B0047B59}" dt="2021-09-06T14:42:13.287" v="46" actId="47"/>
        <pc:sldMkLst>
          <pc:docMk/>
          <pc:sldMk cId="576259174" sldId="422"/>
        </pc:sldMkLst>
      </pc:sldChg>
      <pc:sldChg chg="del">
        <pc:chgData name="Jimmy Gilbert" userId="0212c120946023de" providerId="LiveId" clId="{E5E243B2-1080-44D0-8E5B-2164B0047B59}" dt="2021-09-06T14:42:13.287" v="46" actId="47"/>
        <pc:sldMkLst>
          <pc:docMk/>
          <pc:sldMk cId="1438848471" sldId="423"/>
        </pc:sldMkLst>
      </pc:sldChg>
      <pc:sldChg chg="addSp delSp modSp mod">
        <pc:chgData name="Jimmy Gilbert" userId="0212c120946023de" providerId="LiveId" clId="{E5E243B2-1080-44D0-8E5B-2164B0047B59}" dt="2021-09-06T14:39:51.763" v="23" actId="1076"/>
        <pc:sldMkLst>
          <pc:docMk/>
          <pc:sldMk cId="495964328" sldId="424"/>
        </pc:sldMkLst>
        <pc:picChg chg="add mod">
          <ac:chgData name="Jimmy Gilbert" userId="0212c120946023de" providerId="LiveId" clId="{E5E243B2-1080-44D0-8E5B-2164B0047B59}" dt="2021-09-06T14:39:51.763" v="23" actId="1076"/>
          <ac:picMkLst>
            <pc:docMk/>
            <pc:sldMk cId="495964328" sldId="424"/>
            <ac:picMk id="6" creationId="{85F86FC7-A074-49AA-8CA8-8EE76D7C5F9F}"/>
          </ac:picMkLst>
        </pc:picChg>
        <pc:picChg chg="del">
          <ac:chgData name="Jimmy Gilbert" userId="0212c120946023de" providerId="LiveId" clId="{E5E243B2-1080-44D0-8E5B-2164B0047B59}" dt="2021-09-06T14:39:37.646" v="20" actId="478"/>
          <ac:picMkLst>
            <pc:docMk/>
            <pc:sldMk cId="495964328" sldId="424"/>
            <ac:picMk id="8" creationId="{C8853084-13D8-4571-8B7C-E9D342680C79}"/>
          </ac:picMkLst>
        </pc:picChg>
      </pc:sldChg>
      <pc:sldChg chg="addSp delSp modSp mod">
        <pc:chgData name="Jimmy Gilbert" userId="0212c120946023de" providerId="LiveId" clId="{E5E243B2-1080-44D0-8E5B-2164B0047B59}" dt="2021-09-06T14:40:19.053" v="28" actId="1076"/>
        <pc:sldMkLst>
          <pc:docMk/>
          <pc:sldMk cId="1465094402" sldId="426"/>
        </pc:sldMkLst>
        <pc:spChg chg="mod">
          <ac:chgData name="Jimmy Gilbert" userId="0212c120946023de" providerId="LiveId" clId="{E5E243B2-1080-44D0-8E5B-2164B0047B59}" dt="2021-09-06T14:38:43.954" v="14" actId="20577"/>
          <ac:spMkLst>
            <pc:docMk/>
            <pc:sldMk cId="1465094402" sldId="426"/>
            <ac:spMk id="9217" creationId="{00000000-0000-0000-0000-000000000000}"/>
          </ac:spMkLst>
        </pc:spChg>
        <pc:picChg chg="del">
          <ac:chgData name="Jimmy Gilbert" userId="0212c120946023de" providerId="LiveId" clId="{E5E243B2-1080-44D0-8E5B-2164B0047B59}" dt="2021-09-06T14:38:48.636" v="15" actId="478"/>
          <ac:picMkLst>
            <pc:docMk/>
            <pc:sldMk cId="1465094402" sldId="426"/>
            <ac:picMk id="4" creationId="{6AEB041D-249C-4EB5-AF40-A38E13268E76}"/>
          </ac:picMkLst>
        </pc:picChg>
        <pc:picChg chg="add del mod ord">
          <ac:chgData name="Jimmy Gilbert" userId="0212c120946023de" providerId="LiveId" clId="{E5E243B2-1080-44D0-8E5B-2164B0047B59}" dt="2021-09-06T14:39:46.642" v="21" actId="21"/>
          <ac:picMkLst>
            <pc:docMk/>
            <pc:sldMk cId="1465094402" sldId="426"/>
            <ac:picMk id="8" creationId="{A71320C4-B06C-4EAF-B55A-4C5BC7E998FE}"/>
          </ac:picMkLst>
        </pc:picChg>
        <pc:picChg chg="add mod">
          <ac:chgData name="Jimmy Gilbert" userId="0212c120946023de" providerId="LiveId" clId="{E5E243B2-1080-44D0-8E5B-2164B0047B59}" dt="2021-09-06T14:40:19.053" v="28" actId="1076"/>
          <ac:picMkLst>
            <pc:docMk/>
            <pc:sldMk cId="1465094402" sldId="426"/>
            <ac:picMk id="10" creationId="{606B2C20-AD79-4715-93B5-6384C107A0A4}"/>
          </ac:picMkLst>
        </pc:picChg>
      </pc:sldChg>
      <pc:sldChg chg="modSp del mod">
        <pc:chgData name="Jimmy Gilbert" userId="0212c120946023de" providerId="LiveId" clId="{E5E243B2-1080-44D0-8E5B-2164B0047B59}" dt="2021-09-06T14:43:35.185" v="57" actId="47"/>
        <pc:sldMkLst>
          <pc:docMk/>
          <pc:sldMk cId="2311654000" sldId="430"/>
        </pc:sldMkLst>
        <pc:spChg chg="mod">
          <ac:chgData name="Jimmy Gilbert" userId="0212c120946023de" providerId="LiveId" clId="{E5E243B2-1080-44D0-8E5B-2164B0047B59}" dt="2021-09-06T14:41:58.898" v="44"/>
          <ac:spMkLst>
            <pc:docMk/>
            <pc:sldMk cId="2311654000" sldId="430"/>
            <ac:spMk id="20483" creationId="{00000000-0000-0000-0000-000000000000}"/>
          </ac:spMkLst>
        </pc:spChg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1638913272" sldId="431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1035785095" sldId="432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1367756487" sldId="433"/>
        </pc:sldMkLst>
      </pc:sldChg>
      <pc:sldChg chg="del">
        <pc:chgData name="Jimmy Gilbert" userId="0212c120946023de" providerId="LiveId" clId="{E5E243B2-1080-44D0-8E5B-2164B0047B59}" dt="2021-09-06T14:42:13.287" v="46" actId="47"/>
        <pc:sldMkLst>
          <pc:docMk/>
          <pc:sldMk cId="2436017464" sldId="434"/>
        </pc:sldMkLst>
      </pc:sldChg>
    </pc:docChg>
  </pc:docChgLst>
  <pc:docChgLst>
    <pc:chgData name="Jimmy Gilbert" userId="0212c120946023de" providerId="LiveId" clId="{A64DE8A8-5A3E-4E2A-83FF-8917BF4D6E91}"/>
    <pc:docChg chg="custSel addSld modSld">
      <pc:chgData name="Jimmy Gilbert" userId="0212c120946023de" providerId="LiveId" clId="{A64DE8A8-5A3E-4E2A-83FF-8917BF4D6E91}" dt="2018-04-08T22:12:04.630" v="17" actId="478"/>
      <pc:docMkLst>
        <pc:docMk/>
      </pc:docMkLst>
      <pc:sldChg chg="addSp delSp modSp">
        <pc:chgData name="Jimmy Gilbert" userId="0212c120946023de" providerId="LiveId" clId="{A64DE8A8-5A3E-4E2A-83FF-8917BF4D6E91}" dt="2018-04-08T22:10:26.738" v="4" actId="478"/>
        <pc:sldMkLst>
          <pc:docMk/>
          <pc:sldMk cId="0" sldId="256"/>
        </pc:sldMkLst>
        <pc:spChg chg="add del mod">
          <ac:chgData name="Jimmy Gilbert" userId="0212c120946023de" providerId="LiveId" clId="{A64DE8A8-5A3E-4E2A-83FF-8917BF4D6E91}" dt="2018-04-08T22:10:23.719" v="2" actId="478"/>
          <ac:spMkLst>
            <pc:docMk/>
            <pc:sldMk cId="0" sldId="256"/>
            <ac:spMk id="3" creationId="{604277E9-FD2E-4C09-84C3-F92648E652D6}"/>
          </ac:spMkLst>
        </pc:spChg>
        <pc:spChg chg="del">
          <ac:chgData name="Jimmy Gilbert" userId="0212c120946023de" providerId="LiveId" clId="{A64DE8A8-5A3E-4E2A-83FF-8917BF4D6E91}" dt="2018-04-08T22:10:22.115" v="1" actId="478"/>
          <ac:spMkLst>
            <pc:docMk/>
            <pc:sldMk cId="0" sldId="256"/>
            <ac:spMk id="5" creationId="{00000000-0000-0000-0000-000000000000}"/>
          </ac:spMkLst>
        </pc:spChg>
        <pc:spChg chg="add del mod">
          <ac:chgData name="Jimmy Gilbert" userId="0212c120946023de" providerId="LiveId" clId="{A64DE8A8-5A3E-4E2A-83FF-8917BF4D6E91}" dt="2018-04-08T22:10:26.738" v="4" actId="478"/>
          <ac:spMkLst>
            <pc:docMk/>
            <pc:sldMk cId="0" sldId="256"/>
            <ac:spMk id="6" creationId="{137E7145-D860-4AB8-90C3-296B1E1FCC52}"/>
          </ac:spMkLst>
        </pc:spChg>
        <pc:spChg chg="del">
          <ac:chgData name="Jimmy Gilbert" userId="0212c120946023de" providerId="LiveId" clId="{A64DE8A8-5A3E-4E2A-83FF-8917BF4D6E91}" dt="2018-04-08T22:10:25.272" v="3" actId="478"/>
          <ac:spMkLst>
            <pc:docMk/>
            <pc:sldMk cId="0" sldId="256"/>
            <ac:spMk id="9217" creationId="{00000000-0000-0000-0000-000000000000}"/>
          </ac:spMkLst>
        </pc:spChg>
      </pc:sldChg>
      <pc:sldChg chg="add">
        <pc:chgData name="Jimmy Gilbert" userId="0212c120946023de" providerId="LiveId" clId="{A64DE8A8-5A3E-4E2A-83FF-8917BF4D6E91}" dt="2018-04-08T22:10:18.661" v="0"/>
        <pc:sldMkLst>
          <pc:docMk/>
          <pc:sldMk cId="1465094402" sldId="426"/>
        </pc:sldMkLst>
      </pc:sldChg>
      <pc:sldChg chg="addSp delSp modSp add delAnim">
        <pc:chgData name="Jimmy Gilbert" userId="0212c120946023de" providerId="LiveId" clId="{A64DE8A8-5A3E-4E2A-83FF-8917BF4D6E91}" dt="2018-04-08T22:12:04.630" v="17" actId="478"/>
        <pc:sldMkLst>
          <pc:docMk/>
          <pc:sldMk cId="2530438231" sldId="427"/>
        </pc:sldMkLst>
        <pc:spChg chg="del">
          <ac:chgData name="Jimmy Gilbert" userId="0212c120946023de" providerId="LiveId" clId="{A64DE8A8-5A3E-4E2A-83FF-8917BF4D6E91}" dt="2018-04-08T22:11:28.665" v="7" actId="478"/>
          <ac:spMkLst>
            <pc:docMk/>
            <pc:sldMk cId="2530438231" sldId="427"/>
            <ac:spMk id="2" creationId="{00000000-0000-0000-0000-000000000000}"/>
          </ac:spMkLst>
        </pc:spChg>
        <pc:spChg chg="del">
          <ac:chgData name="Jimmy Gilbert" userId="0212c120946023de" providerId="LiveId" clId="{A64DE8A8-5A3E-4E2A-83FF-8917BF4D6E91}" dt="2018-04-08T22:11:36.507" v="11" actId="478"/>
          <ac:spMkLst>
            <pc:docMk/>
            <pc:sldMk cId="2530438231" sldId="427"/>
            <ac:spMk id="3" creationId="{00000000-0000-0000-0000-000000000000}"/>
          </ac:spMkLst>
        </pc:spChg>
        <pc:spChg chg="add del mod">
          <ac:chgData name="Jimmy Gilbert" userId="0212c120946023de" providerId="LiveId" clId="{A64DE8A8-5A3E-4E2A-83FF-8917BF4D6E91}" dt="2018-04-08T22:11:33.631" v="10" actId="478"/>
          <ac:spMkLst>
            <pc:docMk/>
            <pc:sldMk cId="2530438231" sldId="427"/>
            <ac:spMk id="5" creationId="{C7A77284-B182-48D4-9160-DC771BF3065D}"/>
          </ac:spMkLst>
        </pc:spChg>
        <pc:spChg chg="add del mod">
          <ac:chgData name="Jimmy Gilbert" userId="0212c120946023de" providerId="LiveId" clId="{A64DE8A8-5A3E-4E2A-83FF-8917BF4D6E91}" dt="2018-04-08T22:11:31.990" v="9" actId="478"/>
          <ac:spMkLst>
            <pc:docMk/>
            <pc:sldMk cId="2530438231" sldId="427"/>
            <ac:spMk id="7" creationId="{3FB24881-C3D9-42A0-A9BD-BA7759A77518}"/>
          </ac:spMkLst>
        </pc:spChg>
        <pc:spChg chg="del">
          <ac:chgData name="Jimmy Gilbert" userId="0212c120946023de" providerId="LiveId" clId="{A64DE8A8-5A3E-4E2A-83FF-8917BF4D6E91}" dt="2018-04-08T22:11:25.202" v="6" actId="478"/>
          <ac:spMkLst>
            <pc:docMk/>
            <pc:sldMk cId="2530438231" sldId="427"/>
            <ac:spMk id="8" creationId="{00000000-0000-0000-0000-000000000000}"/>
          </ac:spMkLst>
        </pc:spChg>
        <pc:spChg chg="del">
          <ac:chgData name="Jimmy Gilbert" userId="0212c120946023de" providerId="LiveId" clId="{A64DE8A8-5A3E-4E2A-83FF-8917BF4D6E91}" dt="2018-04-08T22:12:04.630" v="17" actId="478"/>
          <ac:spMkLst>
            <pc:docMk/>
            <pc:sldMk cId="2530438231" sldId="427"/>
            <ac:spMk id="10" creationId="{00000000-0000-0000-0000-000000000000}"/>
          </ac:spMkLst>
        </pc:spChg>
        <pc:spChg chg="del">
          <ac:chgData name="Jimmy Gilbert" userId="0212c120946023de" providerId="LiveId" clId="{A64DE8A8-5A3E-4E2A-83FF-8917BF4D6E91}" dt="2018-04-08T22:12:02.511" v="16" actId="478"/>
          <ac:spMkLst>
            <pc:docMk/>
            <pc:sldMk cId="2530438231" sldId="427"/>
            <ac:spMk id="11" creationId="{00000000-0000-0000-0000-000000000000}"/>
          </ac:spMkLst>
        </pc:spChg>
        <pc:spChg chg="add del mod">
          <ac:chgData name="Jimmy Gilbert" userId="0212c120946023de" providerId="LiveId" clId="{A64DE8A8-5A3E-4E2A-83FF-8917BF4D6E91}" dt="2018-04-08T22:11:40.220" v="12"/>
          <ac:spMkLst>
            <pc:docMk/>
            <pc:sldMk cId="2530438231" sldId="427"/>
            <ac:spMk id="13" creationId="{A84E2784-18A1-4EDA-B4B7-3E6D3AFF0A9D}"/>
          </ac:spMkLst>
        </pc:spChg>
        <pc:spChg chg="add del mod">
          <ac:chgData name="Jimmy Gilbert" userId="0212c120946023de" providerId="LiveId" clId="{A64DE8A8-5A3E-4E2A-83FF-8917BF4D6E91}" dt="2018-04-08T22:11:44.359" v="15" actId="478"/>
          <ac:spMkLst>
            <pc:docMk/>
            <pc:sldMk cId="2530438231" sldId="427"/>
            <ac:spMk id="14" creationId="{4069C75A-E01B-487D-89F7-103F5F75783B}"/>
          </ac:spMkLst>
        </pc:spChg>
        <pc:spChg chg="add del mod">
          <ac:chgData name="Jimmy Gilbert" userId="0212c120946023de" providerId="LiveId" clId="{A64DE8A8-5A3E-4E2A-83FF-8917BF4D6E91}" dt="2018-04-08T22:11:41.951" v="13" actId="478"/>
          <ac:spMkLst>
            <pc:docMk/>
            <pc:sldMk cId="2530438231" sldId="427"/>
            <ac:spMk id="15" creationId="{465AA17C-7E1E-4C29-B386-E1D866AB85F3}"/>
          </ac:spMkLst>
        </pc:spChg>
        <pc:spChg chg="add del mod">
          <ac:chgData name="Jimmy Gilbert" userId="0212c120946023de" providerId="LiveId" clId="{A64DE8A8-5A3E-4E2A-83FF-8917BF4D6E91}" dt="2018-04-08T22:11:43.294" v="14" actId="478"/>
          <ac:spMkLst>
            <pc:docMk/>
            <pc:sldMk cId="2530438231" sldId="427"/>
            <ac:spMk id="16" creationId="{C9EFBAE8-F22A-459E-B927-CF0E2E2D254E}"/>
          </ac:spMkLst>
        </pc:spChg>
        <pc:spChg chg="del">
          <ac:chgData name="Jimmy Gilbert" userId="0212c120946023de" providerId="LiveId" clId="{A64DE8A8-5A3E-4E2A-83FF-8917BF4D6E91}" dt="2018-04-08T22:11:30.610" v="8" actId="478"/>
          <ac:spMkLst>
            <pc:docMk/>
            <pc:sldMk cId="2530438231" sldId="427"/>
            <ac:spMk id="17411" creationId="{00000000-0000-0000-0000-000000000000}"/>
          </ac:spMkLst>
        </pc:spChg>
      </pc:sldChg>
    </pc:docChg>
  </pc:docChgLst>
  <pc:docChgLst>
    <pc:chgData name="Jimmy Gilbert" userId="0212c120946023de" providerId="LiveId" clId="{A740CB29-A24B-4B0A-BD88-BA32D04F02C7}"/>
    <pc:docChg chg="undo redo custSel addSld delSld modSld modSection">
      <pc:chgData name="Jimmy Gilbert" userId="0212c120946023de" providerId="LiveId" clId="{A740CB29-A24B-4B0A-BD88-BA32D04F02C7}" dt="2021-10-22T20:54:18.410" v="229"/>
      <pc:docMkLst>
        <pc:docMk/>
      </pc:docMkLst>
      <pc:sldChg chg="del">
        <pc:chgData name="Jimmy Gilbert" userId="0212c120946023de" providerId="LiveId" clId="{A740CB29-A24B-4B0A-BD88-BA32D04F02C7}" dt="2021-10-22T20:41:28.555" v="31" actId="47"/>
        <pc:sldMkLst>
          <pc:docMk/>
          <pc:sldMk cId="0" sldId="323"/>
        </pc:sldMkLst>
      </pc:sldChg>
      <pc:sldChg chg="del">
        <pc:chgData name="Jimmy Gilbert" userId="0212c120946023de" providerId="LiveId" clId="{A740CB29-A24B-4B0A-BD88-BA32D04F02C7}" dt="2021-10-22T20:40:40.024" v="29" actId="47"/>
        <pc:sldMkLst>
          <pc:docMk/>
          <pc:sldMk cId="0" sldId="324"/>
        </pc:sldMkLst>
      </pc:sldChg>
      <pc:sldChg chg="del">
        <pc:chgData name="Jimmy Gilbert" userId="0212c120946023de" providerId="LiveId" clId="{A740CB29-A24B-4B0A-BD88-BA32D04F02C7}" dt="2021-10-22T20:40:40.024" v="29" actId="47"/>
        <pc:sldMkLst>
          <pc:docMk/>
          <pc:sldMk cId="0" sldId="325"/>
        </pc:sldMkLst>
      </pc:sldChg>
      <pc:sldChg chg="del">
        <pc:chgData name="Jimmy Gilbert" userId="0212c120946023de" providerId="LiveId" clId="{A740CB29-A24B-4B0A-BD88-BA32D04F02C7}" dt="2021-10-22T20:40:40.024" v="29" actId="47"/>
        <pc:sldMkLst>
          <pc:docMk/>
          <pc:sldMk cId="0" sldId="326"/>
        </pc:sldMkLst>
      </pc:sldChg>
      <pc:sldChg chg="del">
        <pc:chgData name="Jimmy Gilbert" userId="0212c120946023de" providerId="LiveId" clId="{A740CB29-A24B-4B0A-BD88-BA32D04F02C7}" dt="2021-10-22T20:40:40.024" v="29" actId="47"/>
        <pc:sldMkLst>
          <pc:docMk/>
          <pc:sldMk cId="0" sldId="327"/>
        </pc:sldMkLst>
      </pc:sldChg>
      <pc:sldChg chg="del">
        <pc:chgData name="Jimmy Gilbert" userId="0212c120946023de" providerId="LiveId" clId="{A740CB29-A24B-4B0A-BD88-BA32D04F02C7}" dt="2021-10-22T20:40:40.024" v="29" actId="47"/>
        <pc:sldMkLst>
          <pc:docMk/>
          <pc:sldMk cId="0" sldId="328"/>
        </pc:sldMkLst>
      </pc:sldChg>
      <pc:sldChg chg="del">
        <pc:chgData name="Jimmy Gilbert" userId="0212c120946023de" providerId="LiveId" clId="{A740CB29-A24B-4B0A-BD88-BA32D04F02C7}" dt="2021-10-22T20:40:40.024" v="29" actId="47"/>
        <pc:sldMkLst>
          <pc:docMk/>
          <pc:sldMk cId="0" sldId="329"/>
        </pc:sldMkLst>
      </pc:sldChg>
      <pc:sldChg chg="addSp delSp modSp add mod modClrScheme modAnim chgLayout">
        <pc:chgData name="Jimmy Gilbert" userId="0212c120946023de" providerId="LiveId" clId="{A740CB29-A24B-4B0A-BD88-BA32D04F02C7}" dt="2021-10-22T20:52:00.537" v="200"/>
        <pc:sldMkLst>
          <pc:docMk/>
          <pc:sldMk cId="0" sldId="351"/>
        </pc:sldMkLst>
        <pc:spChg chg="add del mod ord">
          <ac:chgData name="Jimmy Gilbert" userId="0212c120946023de" providerId="LiveId" clId="{A740CB29-A24B-4B0A-BD88-BA32D04F02C7}" dt="2021-10-22T20:42:23.426" v="48" actId="700"/>
          <ac:spMkLst>
            <pc:docMk/>
            <pc:sldMk cId="0" sldId="351"/>
            <ac:spMk id="2" creationId="{94616216-2C96-45E4-8A87-5EB27F267CE0}"/>
          </ac:spMkLst>
        </pc:spChg>
        <pc:spChg chg="add del mod ord">
          <ac:chgData name="Jimmy Gilbert" userId="0212c120946023de" providerId="LiveId" clId="{A740CB29-A24B-4B0A-BD88-BA32D04F02C7}" dt="2021-10-22T20:43:05.768" v="58" actId="700"/>
          <ac:spMkLst>
            <pc:docMk/>
            <pc:sldMk cId="0" sldId="351"/>
            <ac:spMk id="3" creationId="{E23DED81-3F7A-4A9E-B502-6DE07FD168E1}"/>
          </ac:spMkLst>
        </pc:spChg>
        <pc:spChg chg="add del mod ord">
          <ac:chgData name="Jimmy Gilbert" userId="0212c120946023de" providerId="LiveId" clId="{A740CB29-A24B-4B0A-BD88-BA32D04F02C7}" dt="2021-10-22T20:43:05.768" v="58" actId="700"/>
          <ac:spMkLst>
            <pc:docMk/>
            <pc:sldMk cId="0" sldId="351"/>
            <ac:spMk id="4" creationId="{74423727-784B-4FED-936B-D9475A009A7E}"/>
          </ac:spMkLst>
        </pc:spChg>
        <pc:spChg chg="add del mod ord">
          <ac:chgData name="Jimmy Gilbert" userId="0212c120946023de" providerId="LiveId" clId="{A740CB29-A24B-4B0A-BD88-BA32D04F02C7}" dt="2021-10-22T20:43:41.310" v="77" actId="20577"/>
          <ac:spMkLst>
            <pc:docMk/>
            <pc:sldMk cId="0" sldId="351"/>
            <ac:spMk id="11266" creationId="{3A492FE5-47C6-4363-8606-EFDE09759111}"/>
          </ac:spMkLst>
        </pc:spChg>
        <pc:spChg chg="mod ord">
          <ac:chgData name="Jimmy Gilbert" userId="0212c120946023de" providerId="LiveId" clId="{A740CB29-A24B-4B0A-BD88-BA32D04F02C7}" dt="2021-10-22T20:51:18.018" v="196" actId="255"/>
          <ac:spMkLst>
            <pc:docMk/>
            <pc:sldMk cId="0" sldId="351"/>
            <ac:spMk id="11267" creationId="{EACCC414-7DC0-4484-AF05-4D0942612378}"/>
          </ac:spMkLst>
        </pc:spChg>
      </pc:sldChg>
      <pc:sldChg chg="addSp delSp modSp add mod modClrScheme modAnim chgLayout">
        <pc:chgData name="Jimmy Gilbert" userId="0212c120946023de" providerId="LiveId" clId="{A740CB29-A24B-4B0A-BD88-BA32D04F02C7}" dt="2021-10-22T20:51:54.452" v="199"/>
        <pc:sldMkLst>
          <pc:docMk/>
          <pc:sldMk cId="0" sldId="352"/>
        </pc:sldMkLst>
        <pc:spChg chg="add del mod ord">
          <ac:chgData name="Jimmy Gilbert" userId="0212c120946023de" providerId="LiveId" clId="{A740CB29-A24B-4B0A-BD88-BA32D04F02C7}" dt="2021-10-22T20:43:14.490" v="68" actId="700"/>
          <ac:spMkLst>
            <pc:docMk/>
            <pc:sldMk cId="0" sldId="352"/>
            <ac:spMk id="2" creationId="{6887E2B0-58B1-44A5-9BCF-7FE90EBCAD75}"/>
          </ac:spMkLst>
        </pc:spChg>
        <pc:spChg chg="add del mod ord">
          <ac:chgData name="Jimmy Gilbert" userId="0212c120946023de" providerId="LiveId" clId="{A740CB29-A24B-4B0A-BD88-BA32D04F02C7}" dt="2021-10-22T20:43:13.085" v="66" actId="700"/>
          <ac:spMkLst>
            <pc:docMk/>
            <pc:sldMk cId="0" sldId="352"/>
            <ac:spMk id="3" creationId="{EE7CDFB8-9E72-4182-BB2F-3EC95C9EAE12}"/>
          </ac:spMkLst>
        </pc:spChg>
        <pc:spChg chg="add del mod ord">
          <ac:chgData name="Jimmy Gilbert" userId="0212c120946023de" providerId="LiveId" clId="{A740CB29-A24B-4B0A-BD88-BA32D04F02C7}" dt="2021-10-22T20:43:13.085" v="66" actId="700"/>
          <ac:spMkLst>
            <pc:docMk/>
            <pc:sldMk cId="0" sldId="352"/>
            <ac:spMk id="4" creationId="{0CB67647-09C3-4573-8786-C2FF9E7A4037}"/>
          </ac:spMkLst>
        </pc:spChg>
        <pc:spChg chg="add del mod">
          <ac:chgData name="Jimmy Gilbert" userId="0212c120946023de" providerId="LiveId" clId="{A740CB29-A24B-4B0A-BD88-BA32D04F02C7}" dt="2021-10-22T20:43:45.046" v="79" actId="20577"/>
          <ac:spMkLst>
            <pc:docMk/>
            <pc:sldMk cId="0" sldId="352"/>
            <ac:spMk id="9218" creationId="{216A8553-6ED9-4BFF-9B0F-1D059CA7D6C8}"/>
          </ac:spMkLst>
        </pc:spChg>
        <pc:spChg chg="mod ord">
          <ac:chgData name="Jimmy Gilbert" userId="0212c120946023de" providerId="LiveId" clId="{A740CB29-A24B-4B0A-BD88-BA32D04F02C7}" dt="2021-10-22T20:51:25.001" v="197" actId="255"/>
          <ac:spMkLst>
            <pc:docMk/>
            <pc:sldMk cId="0" sldId="352"/>
            <ac:spMk id="9219" creationId="{64888758-B34A-40EF-8F04-7BBB5077FAE7}"/>
          </ac:spMkLst>
        </pc:spChg>
      </pc:sldChg>
      <pc:sldChg chg="modSp add mod modAnim">
        <pc:chgData name="Jimmy Gilbert" userId="0212c120946023de" providerId="LiveId" clId="{A740CB29-A24B-4B0A-BD88-BA32D04F02C7}" dt="2021-10-22T20:52:04.338" v="201"/>
        <pc:sldMkLst>
          <pc:docMk/>
          <pc:sldMk cId="0" sldId="353"/>
        </pc:sldMkLst>
        <pc:spChg chg="mod">
          <ac:chgData name="Jimmy Gilbert" userId="0212c120946023de" providerId="LiveId" clId="{A740CB29-A24B-4B0A-BD88-BA32D04F02C7}" dt="2021-10-22T20:43:29.084" v="73" actId="120"/>
          <ac:spMkLst>
            <pc:docMk/>
            <pc:sldMk cId="0" sldId="353"/>
            <ac:spMk id="13314" creationId="{383E6674-2762-458E-822C-C45DA0000582}"/>
          </ac:spMkLst>
        </pc:spChg>
        <pc:spChg chg="mod">
          <ac:chgData name="Jimmy Gilbert" userId="0212c120946023de" providerId="LiveId" clId="{A740CB29-A24B-4B0A-BD88-BA32D04F02C7}" dt="2021-10-22T20:51:12.428" v="195" actId="27636"/>
          <ac:spMkLst>
            <pc:docMk/>
            <pc:sldMk cId="0" sldId="353"/>
            <ac:spMk id="13315" creationId="{A3C0AE5A-753E-4174-BAEE-5B92ABCC048D}"/>
          </ac:spMkLst>
        </pc:spChg>
      </pc:sldChg>
      <pc:sldChg chg="modSp add mod modAnim">
        <pc:chgData name="Jimmy Gilbert" userId="0212c120946023de" providerId="LiveId" clId="{A740CB29-A24B-4B0A-BD88-BA32D04F02C7}" dt="2021-10-22T20:52:13.122" v="203"/>
        <pc:sldMkLst>
          <pc:docMk/>
          <pc:sldMk cId="0" sldId="354"/>
        </pc:sldMkLst>
        <pc:spChg chg="mod">
          <ac:chgData name="Jimmy Gilbert" userId="0212c120946023de" providerId="LiveId" clId="{A740CB29-A24B-4B0A-BD88-BA32D04F02C7}" dt="2021-10-22T20:51:01.501" v="192" actId="255"/>
          <ac:spMkLst>
            <pc:docMk/>
            <pc:sldMk cId="0" sldId="354"/>
            <ac:spMk id="17411" creationId="{3ED091C4-E66E-456F-8D16-97E3A30E7FA6}"/>
          </ac:spMkLst>
        </pc:spChg>
      </pc:sldChg>
      <pc:sldChg chg="modSp add mod modAnim">
        <pc:chgData name="Jimmy Gilbert" userId="0212c120946023de" providerId="LiveId" clId="{A740CB29-A24B-4B0A-BD88-BA32D04F02C7}" dt="2021-10-22T20:52:08.391" v="202"/>
        <pc:sldMkLst>
          <pc:docMk/>
          <pc:sldMk cId="0" sldId="355"/>
        </pc:sldMkLst>
        <pc:spChg chg="mod">
          <ac:chgData name="Jimmy Gilbert" userId="0212c120946023de" providerId="LiveId" clId="{A740CB29-A24B-4B0A-BD88-BA32D04F02C7}" dt="2021-10-22T20:51:07.143" v="193" actId="255"/>
          <ac:spMkLst>
            <pc:docMk/>
            <pc:sldMk cId="0" sldId="355"/>
            <ac:spMk id="15363" creationId="{0B1CC706-BD56-44A6-8DCF-B21908FCDCF0}"/>
          </ac:spMkLst>
        </pc:spChg>
      </pc:sldChg>
      <pc:sldChg chg="modSp add mod modAnim">
        <pc:chgData name="Jimmy Gilbert" userId="0212c120946023de" providerId="LiveId" clId="{A740CB29-A24B-4B0A-BD88-BA32D04F02C7}" dt="2021-10-22T20:52:17.850" v="204"/>
        <pc:sldMkLst>
          <pc:docMk/>
          <pc:sldMk cId="0" sldId="356"/>
        </pc:sldMkLst>
        <pc:spChg chg="mod">
          <ac:chgData name="Jimmy Gilbert" userId="0212c120946023de" providerId="LiveId" clId="{A740CB29-A24B-4B0A-BD88-BA32D04F02C7}" dt="2021-10-22T20:50:54.264" v="191" actId="255"/>
          <ac:spMkLst>
            <pc:docMk/>
            <pc:sldMk cId="0" sldId="356"/>
            <ac:spMk id="19459" creationId="{D7A9A88A-1DFD-45D1-9080-0D390F6EEFAB}"/>
          </ac:spMkLst>
        </pc:spChg>
      </pc:sldChg>
      <pc:sldChg chg="modSp add mod modAnim">
        <pc:chgData name="Jimmy Gilbert" userId="0212c120946023de" providerId="LiveId" clId="{A740CB29-A24B-4B0A-BD88-BA32D04F02C7}" dt="2021-10-22T20:52:21.609" v="205"/>
        <pc:sldMkLst>
          <pc:docMk/>
          <pc:sldMk cId="0" sldId="357"/>
        </pc:sldMkLst>
        <pc:spChg chg="mod">
          <ac:chgData name="Jimmy Gilbert" userId="0212c120946023de" providerId="LiveId" clId="{A740CB29-A24B-4B0A-BD88-BA32D04F02C7}" dt="2021-10-22T20:44:52.237" v="98" actId="14"/>
          <ac:spMkLst>
            <pc:docMk/>
            <pc:sldMk cId="0" sldId="357"/>
            <ac:spMk id="21507" creationId="{4C7EFCFC-E54F-4923-8244-12447CA55EDD}"/>
          </ac:spMkLst>
        </pc:spChg>
      </pc:sldChg>
      <pc:sldChg chg="modSp add mod modAnim">
        <pc:chgData name="Jimmy Gilbert" userId="0212c120946023de" providerId="LiveId" clId="{A740CB29-A24B-4B0A-BD88-BA32D04F02C7}" dt="2021-10-22T20:52:25.106" v="206"/>
        <pc:sldMkLst>
          <pc:docMk/>
          <pc:sldMk cId="0" sldId="358"/>
        </pc:sldMkLst>
        <pc:spChg chg="mod">
          <ac:chgData name="Jimmy Gilbert" userId="0212c120946023de" providerId="LiveId" clId="{A740CB29-A24B-4B0A-BD88-BA32D04F02C7}" dt="2021-10-22T20:45:04.952" v="99" actId="255"/>
          <ac:spMkLst>
            <pc:docMk/>
            <pc:sldMk cId="0" sldId="358"/>
            <ac:spMk id="23555" creationId="{49060013-7641-436B-9BF0-2D55AA1F773D}"/>
          </ac:spMkLst>
        </pc:spChg>
      </pc:sldChg>
      <pc:sldChg chg="modSp add mod modAnim">
        <pc:chgData name="Jimmy Gilbert" userId="0212c120946023de" providerId="LiveId" clId="{A740CB29-A24B-4B0A-BD88-BA32D04F02C7}" dt="2021-10-22T20:52:38.636" v="208" actId="255"/>
        <pc:sldMkLst>
          <pc:docMk/>
          <pc:sldMk cId="0" sldId="359"/>
        </pc:sldMkLst>
        <pc:spChg chg="mod">
          <ac:chgData name="Jimmy Gilbert" userId="0212c120946023de" providerId="LiveId" clId="{A740CB29-A24B-4B0A-BD88-BA32D04F02C7}" dt="2021-10-22T20:52:38.636" v="208" actId="255"/>
          <ac:spMkLst>
            <pc:docMk/>
            <pc:sldMk cId="0" sldId="359"/>
            <ac:spMk id="25603" creationId="{12811535-5C0E-4ACA-8024-0194E6E55FC0}"/>
          </ac:spMkLst>
        </pc:spChg>
        <pc:picChg chg="mod">
          <ac:chgData name="Jimmy Gilbert" userId="0212c120946023de" providerId="LiveId" clId="{A740CB29-A24B-4B0A-BD88-BA32D04F02C7}" dt="2021-10-22T20:45:27.113" v="103" actId="1076"/>
          <ac:picMkLst>
            <pc:docMk/>
            <pc:sldMk cId="0" sldId="359"/>
            <ac:picMk id="25604" creationId="{DC919315-D4F3-471A-A5EF-236F6B522020}"/>
          </ac:picMkLst>
        </pc:picChg>
      </pc:sldChg>
      <pc:sldChg chg="modSp add mod modAnim">
        <pc:chgData name="Jimmy Gilbert" userId="0212c120946023de" providerId="LiveId" clId="{A740CB29-A24B-4B0A-BD88-BA32D04F02C7}" dt="2021-10-22T20:52:56.170" v="211"/>
        <pc:sldMkLst>
          <pc:docMk/>
          <pc:sldMk cId="0" sldId="360"/>
        </pc:sldMkLst>
        <pc:spChg chg="mod">
          <ac:chgData name="Jimmy Gilbert" userId="0212c120946023de" providerId="LiveId" clId="{A740CB29-A24B-4B0A-BD88-BA32D04F02C7}" dt="2021-10-22T20:52:46.106" v="210" actId="27636"/>
          <ac:spMkLst>
            <pc:docMk/>
            <pc:sldMk cId="0" sldId="360"/>
            <ac:spMk id="27651" creationId="{A0347195-F1E6-4F8C-B9EC-CEFBBD8F56CC}"/>
          </ac:spMkLst>
        </pc:spChg>
      </pc:sldChg>
      <pc:sldChg chg="modSp add mod modAnim">
        <pc:chgData name="Jimmy Gilbert" userId="0212c120946023de" providerId="LiveId" clId="{A740CB29-A24B-4B0A-BD88-BA32D04F02C7}" dt="2021-10-22T20:53:00.581" v="212"/>
        <pc:sldMkLst>
          <pc:docMk/>
          <pc:sldMk cId="0" sldId="361"/>
        </pc:sldMkLst>
        <pc:spChg chg="mod">
          <ac:chgData name="Jimmy Gilbert" userId="0212c120946023de" providerId="LiveId" clId="{A740CB29-A24B-4B0A-BD88-BA32D04F02C7}" dt="2021-10-22T20:46:02.212" v="112" actId="255"/>
          <ac:spMkLst>
            <pc:docMk/>
            <pc:sldMk cId="0" sldId="361"/>
            <ac:spMk id="29699" creationId="{93F4AB97-35E3-42E8-B369-4B2B5F62DFFA}"/>
          </ac:spMkLst>
        </pc:spChg>
      </pc:sldChg>
      <pc:sldChg chg="modSp add mod modAnim">
        <pc:chgData name="Jimmy Gilbert" userId="0212c120946023de" providerId="LiveId" clId="{A740CB29-A24B-4B0A-BD88-BA32D04F02C7}" dt="2021-10-22T20:53:19.549" v="216" actId="255"/>
        <pc:sldMkLst>
          <pc:docMk/>
          <pc:sldMk cId="0" sldId="362"/>
        </pc:sldMkLst>
        <pc:spChg chg="mod">
          <ac:chgData name="Jimmy Gilbert" userId="0212c120946023de" providerId="LiveId" clId="{A740CB29-A24B-4B0A-BD88-BA32D04F02C7}" dt="2021-10-22T20:53:19.549" v="216" actId="255"/>
          <ac:spMkLst>
            <pc:docMk/>
            <pc:sldMk cId="0" sldId="362"/>
            <ac:spMk id="31747" creationId="{E2ED7B75-975D-4CD5-A06C-6D0E7A421B20}"/>
          </ac:spMkLst>
        </pc:spChg>
      </pc:sldChg>
      <pc:sldChg chg="delSp modSp mod modAnim">
        <pc:chgData name="Jimmy Gilbert" userId="0212c120946023de" providerId="LiveId" clId="{A740CB29-A24B-4B0A-BD88-BA32D04F02C7}" dt="2021-10-22T20:51:46.777" v="198" actId="255"/>
        <pc:sldMkLst>
          <pc:docMk/>
          <pc:sldMk cId="0" sldId="380"/>
        </pc:sldMkLst>
        <pc:spChg chg="mod">
          <ac:chgData name="Jimmy Gilbert" userId="0212c120946023de" providerId="LiveId" clId="{A740CB29-A24B-4B0A-BD88-BA32D04F02C7}" dt="2021-10-22T20:39:39.842" v="11"/>
          <ac:spMkLst>
            <pc:docMk/>
            <pc:sldMk cId="0" sldId="380"/>
            <ac:spMk id="2" creationId="{00000000-0000-0000-0000-000000000000}"/>
          </ac:spMkLst>
        </pc:spChg>
        <pc:spChg chg="mod">
          <ac:chgData name="Jimmy Gilbert" userId="0212c120946023de" providerId="LiveId" clId="{A740CB29-A24B-4B0A-BD88-BA32D04F02C7}" dt="2021-10-22T20:51:46.777" v="198" actId="255"/>
          <ac:spMkLst>
            <pc:docMk/>
            <pc:sldMk cId="0" sldId="380"/>
            <ac:spMk id="19458" creationId="{00000000-0000-0000-0000-000000000000}"/>
          </ac:spMkLst>
        </pc:spChg>
        <pc:picChg chg="del">
          <ac:chgData name="Jimmy Gilbert" userId="0212c120946023de" providerId="LiveId" clId="{A740CB29-A24B-4B0A-BD88-BA32D04F02C7}" dt="2021-10-22T20:39:20.719" v="6" actId="478"/>
          <ac:picMkLst>
            <pc:docMk/>
            <pc:sldMk cId="0" sldId="380"/>
            <ac:picMk id="8" creationId="{55F42397-65D8-4FB6-A2AA-8A19AF6B1DCA}"/>
          </ac:picMkLst>
        </pc:picChg>
      </pc:sldChg>
      <pc:sldChg chg="modSp add mod modAnim">
        <pc:chgData name="Jimmy Gilbert" userId="0212c120946023de" providerId="LiveId" clId="{A740CB29-A24B-4B0A-BD88-BA32D04F02C7}" dt="2021-10-22T20:53:59.766" v="225"/>
        <pc:sldMkLst>
          <pc:docMk/>
          <pc:sldMk cId="0" sldId="390"/>
        </pc:sldMkLst>
        <pc:spChg chg="mod">
          <ac:chgData name="Jimmy Gilbert" userId="0212c120946023de" providerId="LiveId" clId="{A740CB29-A24B-4B0A-BD88-BA32D04F02C7}" dt="2021-10-22T20:49:40.306" v="169" actId="20577"/>
          <ac:spMkLst>
            <pc:docMk/>
            <pc:sldMk cId="0" sldId="390"/>
            <ac:spMk id="50178" creationId="{6D18E4B1-5B07-4768-822B-E2E3785585DC}"/>
          </ac:spMkLst>
        </pc:spChg>
        <pc:spChg chg="mod">
          <ac:chgData name="Jimmy Gilbert" userId="0212c120946023de" providerId="LiveId" clId="{A740CB29-A24B-4B0A-BD88-BA32D04F02C7}" dt="2021-10-22T20:48:23.339" v="150" actId="27636"/>
          <ac:spMkLst>
            <pc:docMk/>
            <pc:sldMk cId="0" sldId="390"/>
            <ac:spMk id="50179" creationId="{B2DC6E4D-C697-4C80-95FA-F3849409AE5F}"/>
          </ac:spMkLst>
        </pc:spChg>
      </pc:sldChg>
      <pc:sldChg chg="modSp add mod modAnim">
        <pc:chgData name="Jimmy Gilbert" userId="0212c120946023de" providerId="LiveId" clId="{A740CB29-A24B-4B0A-BD88-BA32D04F02C7}" dt="2021-10-22T20:54:10.099" v="227"/>
        <pc:sldMkLst>
          <pc:docMk/>
          <pc:sldMk cId="0" sldId="391"/>
        </pc:sldMkLst>
        <pc:spChg chg="mod">
          <ac:chgData name="Jimmy Gilbert" userId="0212c120946023de" providerId="LiveId" clId="{A740CB29-A24B-4B0A-BD88-BA32D04F02C7}" dt="2021-10-22T20:49:48.895" v="174" actId="20577"/>
          <ac:spMkLst>
            <pc:docMk/>
            <pc:sldMk cId="0" sldId="391"/>
            <ac:spMk id="54274" creationId="{92CE1C4A-054A-4241-9105-2759E4FB7E34}"/>
          </ac:spMkLst>
        </pc:spChg>
        <pc:spChg chg="mod">
          <ac:chgData name="Jimmy Gilbert" userId="0212c120946023de" providerId="LiveId" clId="{A740CB29-A24B-4B0A-BD88-BA32D04F02C7}" dt="2021-10-22T20:48:47.345" v="156" actId="255"/>
          <ac:spMkLst>
            <pc:docMk/>
            <pc:sldMk cId="0" sldId="391"/>
            <ac:spMk id="54275" creationId="{2B818875-6C77-43DD-87E3-0CDD80F5F6F2}"/>
          </ac:spMkLst>
        </pc:spChg>
      </pc:sldChg>
      <pc:sldChg chg="modSp add mod modAnim">
        <pc:chgData name="Jimmy Gilbert" userId="0212c120946023de" providerId="LiveId" clId="{A740CB29-A24B-4B0A-BD88-BA32D04F02C7}" dt="2021-10-22T20:54:14.404" v="228"/>
        <pc:sldMkLst>
          <pc:docMk/>
          <pc:sldMk cId="0" sldId="392"/>
        </pc:sldMkLst>
        <pc:spChg chg="mod">
          <ac:chgData name="Jimmy Gilbert" userId="0212c120946023de" providerId="LiveId" clId="{A740CB29-A24B-4B0A-BD88-BA32D04F02C7}" dt="2021-10-22T20:49:52.362" v="176" actId="20577"/>
          <ac:spMkLst>
            <pc:docMk/>
            <pc:sldMk cId="0" sldId="392"/>
            <ac:spMk id="56322" creationId="{F9397FD1-ACCA-4ED9-B4F8-D57521B42460}"/>
          </ac:spMkLst>
        </pc:spChg>
        <pc:spChg chg="mod">
          <ac:chgData name="Jimmy Gilbert" userId="0212c120946023de" providerId="LiveId" clId="{A740CB29-A24B-4B0A-BD88-BA32D04F02C7}" dt="2021-10-22T20:48:56.869" v="160" actId="255"/>
          <ac:spMkLst>
            <pc:docMk/>
            <pc:sldMk cId="0" sldId="392"/>
            <ac:spMk id="56323" creationId="{D37DAAB6-2C16-4FAD-B7EE-A22E91BC9156}"/>
          </ac:spMkLst>
        </pc:spChg>
      </pc:sldChg>
      <pc:sldChg chg="modSp add mod modAnim">
        <pc:chgData name="Jimmy Gilbert" userId="0212c120946023de" providerId="LiveId" clId="{A740CB29-A24B-4B0A-BD88-BA32D04F02C7}" dt="2021-10-22T20:53:49.561" v="223"/>
        <pc:sldMkLst>
          <pc:docMk/>
          <pc:sldMk cId="0" sldId="393"/>
        </pc:sldMkLst>
        <pc:spChg chg="mod">
          <ac:chgData name="Jimmy Gilbert" userId="0212c120946023de" providerId="LiveId" clId="{A740CB29-A24B-4B0A-BD88-BA32D04F02C7}" dt="2021-10-22T20:49:28.041" v="165" actId="20577"/>
          <ac:spMkLst>
            <pc:docMk/>
            <pc:sldMk cId="0" sldId="393"/>
            <ac:spMk id="46082" creationId="{AA6BC982-C416-4027-826D-F7AE66FAA969}"/>
          </ac:spMkLst>
        </pc:spChg>
        <pc:spChg chg="mod">
          <ac:chgData name="Jimmy Gilbert" userId="0212c120946023de" providerId="LiveId" clId="{A740CB29-A24B-4B0A-BD88-BA32D04F02C7}" dt="2021-10-22T20:47:48.395" v="142" actId="255"/>
          <ac:spMkLst>
            <pc:docMk/>
            <pc:sldMk cId="0" sldId="393"/>
            <ac:spMk id="46083" creationId="{FCA7033A-9401-4AAE-B06C-6595170B8528}"/>
          </ac:spMkLst>
        </pc:spChg>
      </pc:sldChg>
      <pc:sldChg chg="modSp add mod modAnim">
        <pc:chgData name="Jimmy Gilbert" userId="0212c120946023de" providerId="LiveId" clId="{A740CB29-A24B-4B0A-BD88-BA32D04F02C7}" dt="2021-10-22T20:53:53.389" v="224"/>
        <pc:sldMkLst>
          <pc:docMk/>
          <pc:sldMk cId="0" sldId="394"/>
        </pc:sldMkLst>
        <pc:spChg chg="mod">
          <ac:chgData name="Jimmy Gilbert" userId="0212c120946023de" providerId="LiveId" clId="{A740CB29-A24B-4B0A-BD88-BA32D04F02C7}" dt="2021-10-22T20:49:34.607" v="167" actId="20577"/>
          <ac:spMkLst>
            <pc:docMk/>
            <pc:sldMk cId="0" sldId="394"/>
            <ac:spMk id="48130" creationId="{F6AFABDC-2645-4E39-8072-C04B5AA30C3D}"/>
          </ac:spMkLst>
        </pc:spChg>
        <pc:spChg chg="mod">
          <ac:chgData name="Jimmy Gilbert" userId="0212c120946023de" providerId="LiveId" clId="{A740CB29-A24B-4B0A-BD88-BA32D04F02C7}" dt="2021-10-22T20:48:10.750" v="145" actId="255"/>
          <ac:spMkLst>
            <pc:docMk/>
            <pc:sldMk cId="0" sldId="394"/>
            <ac:spMk id="48131" creationId="{AC12515C-C721-4F94-B488-493EAD20503F}"/>
          </ac:spMkLst>
        </pc:spChg>
      </pc:sldChg>
      <pc:sldChg chg="modSp add mod modAnim">
        <pc:chgData name="Jimmy Gilbert" userId="0212c120946023de" providerId="LiveId" clId="{A740CB29-A24B-4B0A-BD88-BA32D04F02C7}" dt="2021-10-22T20:53:26.323" v="217"/>
        <pc:sldMkLst>
          <pc:docMk/>
          <pc:sldMk cId="0" sldId="395"/>
        </pc:sldMkLst>
        <pc:spChg chg="mod">
          <ac:chgData name="Jimmy Gilbert" userId="0212c120946023de" providerId="LiveId" clId="{A740CB29-A24B-4B0A-BD88-BA32D04F02C7}" dt="2021-10-22T20:50:13.051" v="180" actId="20577"/>
          <ac:spMkLst>
            <pc:docMk/>
            <pc:sldMk cId="0" sldId="395"/>
            <ac:spMk id="33794" creationId="{099D9561-BD54-4F5E-B1CB-6946A45A89CD}"/>
          </ac:spMkLst>
        </pc:spChg>
        <pc:spChg chg="mod">
          <ac:chgData name="Jimmy Gilbert" userId="0212c120946023de" providerId="LiveId" clId="{A740CB29-A24B-4B0A-BD88-BA32D04F02C7}" dt="2021-10-22T20:46:48.896" v="123" actId="20577"/>
          <ac:spMkLst>
            <pc:docMk/>
            <pc:sldMk cId="0" sldId="395"/>
            <ac:spMk id="33795" creationId="{83891AD7-BADA-4E6C-B7E8-9CFB05BB2733}"/>
          </ac:spMkLst>
        </pc:spChg>
      </pc:sldChg>
      <pc:sldChg chg="modSp add mod modAnim">
        <pc:chgData name="Jimmy Gilbert" userId="0212c120946023de" providerId="LiveId" clId="{A740CB29-A24B-4B0A-BD88-BA32D04F02C7}" dt="2021-10-22T20:53:34.971" v="219"/>
        <pc:sldMkLst>
          <pc:docMk/>
          <pc:sldMk cId="0" sldId="396"/>
        </pc:sldMkLst>
        <pc:spChg chg="mod">
          <ac:chgData name="Jimmy Gilbert" userId="0212c120946023de" providerId="LiveId" clId="{A740CB29-A24B-4B0A-BD88-BA32D04F02C7}" dt="2021-10-22T20:50:20.399" v="184" actId="20577"/>
          <ac:spMkLst>
            <pc:docMk/>
            <pc:sldMk cId="0" sldId="396"/>
            <ac:spMk id="37890" creationId="{8B10F2ED-2FE5-4486-9C03-59F23FE31940}"/>
          </ac:spMkLst>
        </pc:spChg>
        <pc:spChg chg="mod">
          <ac:chgData name="Jimmy Gilbert" userId="0212c120946023de" providerId="LiveId" clId="{A740CB29-A24B-4B0A-BD88-BA32D04F02C7}" dt="2021-10-22T20:47:02.785" v="130" actId="27636"/>
          <ac:spMkLst>
            <pc:docMk/>
            <pc:sldMk cId="0" sldId="396"/>
            <ac:spMk id="37891" creationId="{EA690909-8A49-4F92-B75E-0E2E9F03A627}"/>
          </ac:spMkLst>
        </pc:spChg>
      </pc:sldChg>
      <pc:sldChg chg="modSp add mod modAnim">
        <pc:chgData name="Jimmy Gilbert" userId="0212c120946023de" providerId="LiveId" clId="{A740CB29-A24B-4B0A-BD88-BA32D04F02C7}" dt="2021-10-22T20:53:38.605" v="220"/>
        <pc:sldMkLst>
          <pc:docMk/>
          <pc:sldMk cId="0" sldId="397"/>
        </pc:sldMkLst>
        <pc:spChg chg="mod">
          <ac:chgData name="Jimmy Gilbert" userId="0212c120946023de" providerId="LiveId" clId="{A740CB29-A24B-4B0A-BD88-BA32D04F02C7}" dt="2021-10-22T20:50:23.766" v="186" actId="20577"/>
          <ac:spMkLst>
            <pc:docMk/>
            <pc:sldMk cId="0" sldId="397"/>
            <ac:spMk id="39938" creationId="{901EB8A5-0EAD-433A-B67A-994709905948}"/>
          </ac:spMkLst>
        </pc:spChg>
        <pc:spChg chg="mod">
          <ac:chgData name="Jimmy Gilbert" userId="0212c120946023de" providerId="LiveId" clId="{A740CB29-A24B-4B0A-BD88-BA32D04F02C7}" dt="2021-10-22T20:47:16.952" v="133" actId="255"/>
          <ac:spMkLst>
            <pc:docMk/>
            <pc:sldMk cId="0" sldId="397"/>
            <ac:spMk id="39939" creationId="{A6499AA6-3170-44F5-AC9D-60D8D1007747}"/>
          </ac:spMkLst>
        </pc:spChg>
      </pc:sldChg>
      <pc:sldChg chg="modSp add mod modAnim">
        <pc:chgData name="Jimmy Gilbert" userId="0212c120946023de" providerId="LiveId" clId="{A740CB29-A24B-4B0A-BD88-BA32D04F02C7}" dt="2021-10-22T20:53:42.389" v="221"/>
        <pc:sldMkLst>
          <pc:docMk/>
          <pc:sldMk cId="0" sldId="398"/>
        </pc:sldMkLst>
        <pc:spChg chg="mod">
          <ac:chgData name="Jimmy Gilbert" userId="0212c120946023de" providerId="LiveId" clId="{A740CB29-A24B-4B0A-BD88-BA32D04F02C7}" dt="2021-10-22T20:50:26.834" v="188" actId="20577"/>
          <ac:spMkLst>
            <pc:docMk/>
            <pc:sldMk cId="0" sldId="398"/>
            <ac:spMk id="41986" creationId="{39879D74-EB76-431A-B315-2BE06013212B}"/>
          </ac:spMkLst>
        </pc:spChg>
        <pc:spChg chg="mod">
          <ac:chgData name="Jimmy Gilbert" userId="0212c120946023de" providerId="LiveId" clId="{A740CB29-A24B-4B0A-BD88-BA32D04F02C7}" dt="2021-10-22T20:47:28.139" v="136" actId="255"/>
          <ac:spMkLst>
            <pc:docMk/>
            <pc:sldMk cId="0" sldId="398"/>
            <ac:spMk id="41987" creationId="{20EC2E6C-B2F4-4268-8ACE-6284E6F51FBB}"/>
          </ac:spMkLst>
        </pc:spChg>
      </pc:sldChg>
      <pc:sldChg chg="modSp add mod modAnim">
        <pc:chgData name="Jimmy Gilbert" userId="0212c120946023de" providerId="LiveId" clId="{A740CB29-A24B-4B0A-BD88-BA32D04F02C7}" dt="2021-10-22T20:53:45.853" v="222"/>
        <pc:sldMkLst>
          <pc:docMk/>
          <pc:sldMk cId="0" sldId="399"/>
        </pc:sldMkLst>
        <pc:spChg chg="mod">
          <ac:chgData name="Jimmy Gilbert" userId="0212c120946023de" providerId="LiveId" clId="{A740CB29-A24B-4B0A-BD88-BA32D04F02C7}" dt="2021-10-22T20:50:30.189" v="190" actId="20577"/>
          <ac:spMkLst>
            <pc:docMk/>
            <pc:sldMk cId="0" sldId="399"/>
            <ac:spMk id="44034" creationId="{333E41AC-3C0A-4A2B-889B-8F2696D169C9}"/>
          </ac:spMkLst>
        </pc:spChg>
        <pc:spChg chg="mod">
          <ac:chgData name="Jimmy Gilbert" userId="0212c120946023de" providerId="LiveId" clId="{A740CB29-A24B-4B0A-BD88-BA32D04F02C7}" dt="2021-10-22T20:47:38.414" v="139" actId="255"/>
          <ac:spMkLst>
            <pc:docMk/>
            <pc:sldMk cId="0" sldId="399"/>
            <ac:spMk id="44035" creationId="{531FFD2B-8D83-4BB5-870D-CD3120874C0E}"/>
          </ac:spMkLst>
        </pc:spChg>
      </pc:sldChg>
      <pc:sldChg chg="modSp add mod modAnim chgLayout">
        <pc:chgData name="Jimmy Gilbert" userId="0212c120946023de" providerId="LiveId" clId="{A740CB29-A24B-4B0A-BD88-BA32D04F02C7}" dt="2021-10-22T20:54:18.410" v="229"/>
        <pc:sldMkLst>
          <pc:docMk/>
          <pc:sldMk cId="0" sldId="400"/>
        </pc:sldMkLst>
        <pc:spChg chg="mod ord">
          <ac:chgData name="Jimmy Gilbert" userId="0212c120946023de" providerId="LiveId" clId="{A740CB29-A24B-4B0A-BD88-BA32D04F02C7}" dt="2021-10-22T20:49:57.179" v="178" actId="20577"/>
          <ac:spMkLst>
            <pc:docMk/>
            <pc:sldMk cId="0" sldId="400"/>
            <ac:spMk id="58370" creationId="{6179E9F7-5803-4678-BB5B-50ECE7060B0F}"/>
          </ac:spMkLst>
        </pc:spChg>
        <pc:spChg chg="mod ord">
          <ac:chgData name="Jimmy Gilbert" userId="0212c120946023de" providerId="LiveId" clId="{A740CB29-A24B-4B0A-BD88-BA32D04F02C7}" dt="2021-10-22T20:49:12.719" v="163" actId="255"/>
          <ac:spMkLst>
            <pc:docMk/>
            <pc:sldMk cId="0" sldId="400"/>
            <ac:spMk id="58371" creationId="{4DAF9CC9-7976-4736-BC0C-05B8A672B5C4}"/>
          </ac:spMkLst>
        </pc:spChg>
      </pc:sldChg>
      <pc:sldChg chg="modSp add mod modAnim">
        <pc:chgData name="Jimmy Gilbert" userId="0212c120946023de" providerId="LiveId" clId="{A740CB29-A24B-4B0A-BD88-BA32D04F02C7}" dt="2021-10-22T20:53:30.782" v="218"/>
        <pc:sldMkLst>
          <pc:docMk/>
          <pc:sldMk cId="0" sldId="401"/>
        </pc:sldMkLst>
        <pc:spChg chg="mod">
          <ac:chgData name="Jimmy Gilbert" userId="0212c120946023de" providerId="LiveId" clId="{A740CB29-A24B-4B0A-BD88-BA32D04F02C7}" dt="2021-10-22T20:50:17.296" v="182" actId="20577"/>
          <ac:spMkLst>
            <pc:docMk/>
            <pc:sldMk cId="0" sldId="401"/>
            <ac:spMk id="35842" creationId="{AEA3B928-4AD0-4F76-88FB-69A9486DA4AC}"/>
          </ac:spMkLst>
        </pc:spChg>
        <pc:spChg chg="mod">
          <ac:chgData name="Jimmy Gilbert" userId="0212c120946023de" providerId="LiveId" clId="{A740CB29-A24B-4B0A-BD88-BA32D04F02C7}" dt="2021-10-22T20:46:51.426" v="125" actId="20577"/>
          <ac:spMkLst>
            <pc:docMk/>
            <pc:sldMk cId="0" sldId="401"/>
            <ac:spMk id="35843" creationId="{0818B7ED-5F8F-4BAE-950A-763BBA4CCF96}"/>
          </ac:spMkLst>
        </pc:spChg>
      </pc:sldChg>
      <pc:sldChg chg="modSp add mod modAnim">
        <pc:chgData name="Jimmy Gilbert" userId="0212c120946023de" providerId="LiveId" clId="{A740CB29-A24B-4B0A-BD88-BA32D04F02C7}" dt="2021-10-22T20:54:04.439" v="226"/>
        <pc:sldMkLst>
          <pc:docMk/>
          <pc:sldMk cId="0" sldId="402"/>
        </pc:sldMkLst>
        <pc:spChg chg="mod">
          <ac:chgData name="Jimmy Gilbert" userId="0212c120946023de" providerId="LiveId" clId="{A740CB29-A24B-4B0A-BD88-BA32D04F02C7}" dt="2021-10-22T20:49:45.600" v="172" actId="20577"/>
          <ac:spMkLst>
            <pc:docMk/>
            <pc:sldMk cId="0" sldId="402"/>
            <ac:spMk id="52226" creationId="{12F95A3A-433D-4161-BD89-586BB02101AA}"/>
          </ac:spMkLst>
        </pc:spChg>
        <pc:spChg chg="mod">
          <ac:chgData name="Jimmy Gilbert" userId="0212c120946023de" providerId="LiveId" clId="{A740CB29-A24B-4B0A-BD88-BA32D04F02C7}" dt="2021-10-22T20:48:35.076" v="153" actId="255"/>
          <ac:spMkLst>
            <pc:docMk/>
            <pc:sldMk cId="0" sldId="402"/>
            <ac:spMk id="52227" creationId="{369CD735-1338-46A3-AD40-531EE6E466EC}"/>
          </ac:spMkLst>
        </pc:spChg>
      </pc:sldChg>
      <pc:sldChg chg="delSp modSp mod">
        <pc:chgData name="Jimmy Gilbert" userId="0212c120946023de" providerId="LiveId" clId="{A740CB29-A24B-4B0A-BD88-BA32D04F02C7}" dt="2021-10-22T20:40:02.013" v="19" actId="478"/>
        <pc:sldMkLst>
          <pc:docMk/>
          <pc:sldMk cId="2344287550" sldId="421"/>
        </pc:sldMkLst>
        <pc:spChg chg="mod">
          <ac:chgData name="Jimmy Gilbert" userId="0212c120946023de" providerId="LiveId" clId="{A740CB29-A24B-4B0A-BD88-BA32D04F02C7}" dt="2021-10-22T20:40:00.310" v="18"/>
          <ac:spMkLst>
            <pc:docMk/>
            <pc:sldMk cId="2344287550" sldId="421"/>
            <ac:spMk id="2" creationId="{00000000-0000-0000-0000-000000000000}"/>
          </ac:spMkLst>
        </pc:spChg>
        <pc:picChg chg="del">
          <ac:chgData name="Jimmy Gilbert" userId="0212c120946023de" providerId="LiveId" clId="{A740CB29-A24B-4B0A-BD88-BA32D04F02C7}" dt="2021-10-22T20:40:02.013" v="19" actId="478"/>
          <ac:picMkLst>
            <pc:docMk/>
            <pc:sldMk cId="2344287550" sldId="421"/>
            <ac:picMk id="4" creationId="{0E9B1A1B-4562-40BB-9286-063AB5C7E0C3}"/>
          </ac:picMkLst>
        </pc:picChg>
      </pc:sldChg>
      <pc:sldChg chg="delSp modSp mod">
        <pc:chgData name="Jimmy Gilbert" userId="0212c120946023de" providerId="LiveId" clId="{A740CB29-A24B-4B0A-BD88-BA32D04F02C7}" dt="2021-10-22T20:39:04.749" v="5" actId="20577"/>
        <pc:sldMkLst>
          <pc:docMk/>
          <pc:sldMk cId="1465094402" sldId="426"/>
        </pc:sldMkLst>
        <pc:spChg chg="mod">
          <ac:chgData name="Jimmy Gilbert" userId="0212c120946023de" providerId="LiveId" clId="{A740CB29-A24B-4B0A-BD88-BA32D04F02C7}" dt="2021-10-22T20:39:04.749" v="5" actId="20577"/>
          <ac:spMkLst>
            <pc:docMk/>
            <pc:sldMk cId="1465094402" sldId="426"/>
            <ac:spMk id="9217" creationId="{00000000-0000-0000-0000-000000000000}"/>
          </ac:spMkLst>
        </pc:spChg>
        <pc:picChg chg="del">
          <ac:chgData name="Jimmy Gilbert" userId="0212c120946023de" providerId="LiveId" clId="{A740CB29-A24B-4B0A-BD88-BA32D04F02C7}" dt="2021-10-22T20:38:38.185" v="2" actId="478"/>
          <ac:picMkLst>
            <pc:docMk/>
            <pc:sldMk cId="1465094402" sldId="426"/>
            <ac:picMk id="8" creationId="{32DFD229-D3E1-4B20-BCB4-F96D76769401}"/>
          </ac:picMkLst>
        </pc:picChg>
      </pc:sldChg>
      <pc:sldChg chg="del">
        <pc:chgData name="Jimmy Gilbert" userId="0212c120946023de" providerId="LiveId" clId="{A740CB29-A24B-4B0A-BD88-BA32D04F02C7}" dt="2021-10-22T20:39:51.438" v="12" actId="47"/>
        <pc:sldMkLst>
          <pc:docMk/>
          <pc:sldMk cId="462171482" sldId="428"/>
        </pc:sldMkLst>
      </pc:sldChg>
    </pc:docChg>
  </pc:docChgLst>
  <pc:docChgLst>
    <pc:chgData userId="0212c120946023de" providerId="LiveId" clId="{FB0BA7A0-2508-436A-A64A-1B8A1E00D279}"/>
    <pc:docChg chg="modSld modMainMaster">
      <pc:chgData name="" userId="0212c120946023de" providerId="LiveId" clId="{FB0BA7A0-2508-436A-A64A-1B8A1E00D279}" dt="2018-01-08T15:05:03.404" v="64" actId="14100"/>
      <pc:docMkLst>
        <pc:docMk/>
      </pc:docMkLst>
      <pc:sldChg chg="modTransition">
        <pc:chgData name="" userId="0212c120946023de" providerId="LiveId" clId="{FB0BA7A0-2508-436A-A64A-1B8A1E00D279}" dt="2018-01-08T14:58:44.359" v="22" actId="14100"/>
        <pc:sldMkLst>
          <pc:docMk/>
          <pc:sldMk cId="0" sldId="256"/>
        </pc:sldMkLst>
      </pc:sldChg>
      <pc:sldChg chg="modTransition">
        <pc:chgData name="" userId="0212c120946023de" providerId="LiveId" clId="{FB0BA7A0-2508-436A-A64A-1B8A1E00D279}" dt="2018-01-08T14:58:56.964" v="23" actId="14100"/>
        <pc:sldMkLst>
          <pc:docMk/>
          <pc:sldMk cId="0" sldId="259"/>
        </pc:sldMkLst>
      </pc:sldChg>
      <pc:sldChg chg="modSp modTransition">
        <pc:chgData name="" userId="0212c120946023de" providerId="LiveId" clId="{FB0BA7A0-2508-436A-A64A-1B8A1E00D279}" dt="2018-01-08T14:58:56.964" v="23" actId="14100"/>
        <pc:sldMkLst>
          <pc:docMk/>
          <pc:sldMk cId="0" sldId="380"/>
        </pc:sldMkLst>
        <pc:spChg chg="mod">
          <ac:chgData name="" userId="0212c120946023de" providerId="LiveId" clId="{FB0BA7A0-2508-436A-A64A-1B8A1E00D279}" dt="2018-01-08T14:55:20.184" v="2" actId="368"/>
          <ac:spMkLst>
            <pc:docMk/>
            <pc:sldMk cId="0" sldId="380"/>
            <ac:spMk id="19458" creationId="{00000000-0000-0000-0000-000000000000}"/>
          </ac:spMkLst>
        </pc:spChg>
        <pc:spChg chg="mod">
          <ac:chgData name="" userId="0212c120946023de" providerId="LiveId" clId="{FB0BA7A0-2508-436A-A64A-1B8A1E00D279}" dt="2018-01-08T14:55:23.694" v="3" actId="368"/>
          <ac:spMkLst>
            <pc:docMk/>
            <pc:sldMk cId="0" sldId="380"/>
            <ac:spMk id="19461" creationId="{00000000-0000-0000-0000-000000000000}"/>
          </ac:spMkLst>
        </pc:spChg>
      </pc:sldChg>
      <pc:sldChg chg="modSp modTransition">
        <pc:chgData name="" userId="0212c120946023de" providerId="LiveId" clId="{FB0BA7A0-2508-436A-A64A-1B8A1E00D279}" dt="2018-01-08T14:58:25.319" v="21" actId="14100"/>
        <pc:sldMkLst>
          <pc:docMk/>
          <pc:sldMk cId="0" sldId="387"/>
        </pc:sldMkLst>
        <pc:spChg chg="mod">
          <ac:chgData name="" userId="0212c120946023de" providerId="LiveId" clId="{FB0BA7A0-2508-436A-A64A-1B8A1E00D279}" dt="2018-01-08T14:55:09.223" v="1" actId="368"/>
          <ac:spMkLst>
            <pc:docMk/>
            <pc:sldMk cId="0" sldId="387"/>
            <ac:spMk id="18435" creationId="{00000000-0000-0000-0000-000000000000}"/>
          </ac:spMkLst>
        </pc:spChg>
      </pc:sldChg>
      <pc:sldChg chg="modTransition">
        <pc:chgData name="" userId="0212c120946023de" providerId="LiveId" clId="{FB0BA7A0-2508-436A-A64A-1B8A1E00D279}" dt="2018-01-08T14:58:56.964" v="23" actId="14100"/>
        <pc:sldMkLst>
          <pc:docMk/>
          <pc:sldMk cId="903783772" sldId="399"/>
        </pc:sldMkLst>
      </pc:sldChg>
      <pc:sldChg chg="modTransition">
        <pc:chgData name="" userId="0212c120946023de" providerId="LiveId" clId="{FB0BA7A0-2508-436A-A64A-1B8A1E00D279}" dt="2018-01-08T14:59:02.619" v="24" actId="14100"/>
        <pc:sldMkLst>
          <pc:docMk/>
          <pc:sldMk cId="1485856511" sldId="410"/>
        </pc:sldMkLst>
      </pc:sldChg>
      <pc:sldChg chg="modTransition">
        <pc:chgData name="" userId="0212c120946023de" providerId="LiveId" clId="{FB0BA7A0-2508-436A-A64A-1B8A1E00D279}" dt="2018-01-08T14:57:08.652" v="17" actId="14100"/>
        <pc:sldMkLst>
          <pc:docMk/>
          <pc:sldMk cId="2344287550" sldId="421"/>
        </pc:sldMkLst>
      </pc:sldChg>
      <pc:sldChg chg="modTransition">
        <pc:chgData name="" userId="0212c120946023de" providerId="LiveId" clId="{FB0BA7A0-2508-436A-A64A-1B8A1E00D279}" dt="2018-01-08T14:58:16.084" v="20" actId="14100"/>
        <pc:sldMkLst>
          <pc:docMk/>
          <pc:sldMk cId="576259174" sldId="422"/>
        </pc:sldMkLst>
      </pc:sldChg>
      <pc:sldChg chg="modSp modTransition">
        <pc:chgData name="" userId="0212c120946023de" providerId="LiveId" clId="{FB0BA7A0-2508-436A-A64A-1B8A1E00D279}" dt="2018-01-08T14:58:25.319" v="21" actId="14100"/>
        <pc:sldMkLst>
          <pc:docMk/>
          <pc:sldMk cId="1438848471" sldId="423"/>
        </pc:sldMkLst>
        <pc:spChg chg="mod">
          <ac:chgData name="" userId="0212c120946023de" providerId="LiveId" clId="{FB0BA7A0-2508-436A-A64A-1B8A1E00D279}" dt="2018-01-08T14:55:02.525" v="0" actId="368"/>
          <ac:spMkLst>
            <pc:docMk/>
            <pc:sldMk cId="1438848471" sldId="423"/>
            <ac:spMk id="18435" creationId="{00000000-0000-0000-0000-000000000000}"/>
          </ac:spMkLst>
        </pc:spChg>
      </pc:sldChg>
      <pc:sldChg chg="modTransition">
        <pc:chgData name="" userId="0212c120946023de" providerId="LiveId" clId="{FB0BA7A0-2508-436A-A64A-1B8A1E00D279}" dt="2018-01-08T14:56:54.806" v="16" actId="14100"/>
        <pc:sldMkLst>
          <pc:docMk/>
          <pc:sldMk cId="495964328" sldId="424"/>
        </pc:sldMkLst>
      </pc:sldChg>
      <pc:sldChg chg="modTransition">
        <pc:chgData name="" userId="0212c120946023de" providerId="LiveId" clId="{FB0BA7A0-2508-436A-A64A-1B8A1E00D279}" dt="2018-01-08T14:58:25.319" v="21" actId="14100"/>
        <pc:sldMkLst>
          <pc:docMk/>
          <pc:sldMk cId="1143138169" sldId="425"/>
        </pc:sldMkLst>
      </pc:sldChg>
      <pc:sldMasterChg chg="modSp modSldLayout">
        <pc:chgData name="" userId="0212c120946023de" providerId="LiveId" clId="{FB0BA7A0-2508-436A-A64A-1B8A1E00D279}" dt="2018-01-08T15:05:03.404" v="64" actId="14100"/>
        <pc:sldMasterMkLst>
          <pc:docMk/>
          <pc:sldMasterMk cId="398664117" sldId="2147483925"/>
        </pc:sldMasterMkLst>
        <pc:spChg chg="mod">
          <ac:chgData name="" userId="0212c120946023de" providerId="LiveId" clId="{FB0BA7A0-2508-436A-A64A-1B8A1E00D279}" dt="2018-01-08T15:01:50.946" v="37" actId="14100"/>
          <ac:spMkLst>
            <pc:docMk/>
            <pc:sldMasterMk cId="398664117" sldId="2147483925"/>
            <ac:spMk id="3" creationId="{00000000-0000-0000-0000-000000000000}"/>
          </ac:spMkLst>
        </pc:spChg>
        <pc:spChg chg="mod">
          <ac:chgData name="" userId="0212c120946023de" providerId="LiveId" clId="{FB0BA7A0-2508-436A-A64A-1B8A1E00D279}" dt="2018-01-08T15:01:29.209" v="29" actId="1076"/>
          <ac:spMkLst>
            <pc:docMk/>
            <pc:sldMasterMk cId="398664117" sldId="2147483925"/>
            <ac:spMk id="4" creationId="{00000000-0000-0000-0000-000000000000}"/>
          </ac:spMkLst>
        </pc:spChg>
        <pc:spChg chg="mod">
          <ac:chgData name="" userId="0212c120946023de" providerId="LiveId" clId="{FB0BA7A0-2508-436A-A64A-1B8A1E00D279}" dt="2018-01-08T15:01:29.209" v="29" actId="1076"/>
          <ac:spMkLst>
            <pc:docMk/>
            <pc:sldMasterMk cId="398664117" sldId="2147483925"/>
            <ac:spMk id="5" creationId="{00000000-0000-0000-0000-000000000000}"/>
          </ac:spMkLst>
        </pc:spChg>
        <pc:spChg chg="mod">
          <ac:chgData name="" userId="0212c120946023de" providerId="LiveId" clId="{FB0BA7A0-2508-436A-A64A-1B8A1E00D279}" dt="2018-01-08T15:01:36.027" v="35" actId="1038"/>
          <ac:spMkLst>
            <pc:docMk/>
            <pc:sldMasterMk cId="398664117" sldId="2147483925"/>
            <ac:spMk id="6" creationId="{00000000-0000-0000-0000-000000000000}"/>
          </ac:spMkLst>
        </pc:spChg>
        <pc:sldLayoutChg chg="modSp">
          <pc:chgData name="" userId="0212c120946023de" providerId="LiveId" clId="{FB0BA7A0-2508-436A-A64A-1B8A1E00D279}" dt="2018-01-08T15:02:58.372" v="46" actId="14100"/>
          <pc:sldLayoutMkLst>
            <pc:docMk/>
            <pc:sldMasterMk cId="4035114675" sldId="2147483946"/>
            <pc:sldLayoutMk cId="379697920" sldId="2147483876"/>
          </pc:sldLayoutMkLst>
          <pc:spChg chg="mod">
            <ac:chgData name="" userId="0212c120946023de" providerId="LiveId" clId="{FB0BA7A0-2508-436A-A64A-1B8A1E00D279}" dt="2018-01-08T15:02:53.332" v="45" actId="14100"/>
            <ac:spMkLst>
              <pc:docMk/>
              <pc:sldMasterMk cId="4035114675" sldId="2147483946"/>
              <pc:sldLayoutMk cId="379697920" sldId="2147483876"/>
              <ac:spMk id="3" creationId="{00000000-0000-0000-0000-000000000000}"/>
            </ac:spMkLst>
          </pc:spChg>
          <pc:spChg chg="mod">
            <ac:chgData name="" userId="0212c120946023de" providerId="LiveId" clId="{FB0BA7A0-2508-436A-A64A-1B8A1E00D279}" dt="2018-01-08T15:02:58.372" v="46" actId="14100"/>
            <ac:spMkLst>
              <pc:docMk/>
              <pc:sldMasterMk cId="4035114675" sldId="2147483946"/>
              <pc:sldLayoutMk cId="379697920" sldId="2147483876"/>
              <ac:spMk id="2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3:25.003" v="51" actId="14100"/>
          <pc:sldLayoutMkLst>
            <pc:docMk/>
            <pc:sldMasterMk cId="4035114675" sldId="2147483946"/>
            <pc:sldLayoutMk cId="1858232316" sldId="2147483929"/>
          </pc:sldLayoutMkLst>
          <pc:spChg chg="mod">
            <ac:chgData name="" userId="0212c120946023de" providerId="LiveId" clId="{FB0BA7A0-2508-436A-A64A-1B8A1E00D279}" dt="2018-01-08T15:03:22.013" v="50" actId="14100"/>
            <ac:spMkLst>
              <pc:docMk/>
              <pc:sldMasterMk cId="4035114675" sldId="2147483946"/>
              <pc:sldLayoutMk cId="1858232316" sldId="2147483929"/>
              <ac:spMk id="3" creationId="{00000000-0000-0000-0000-000000000000}"/>
            </ac:spMkLst>
          </pc:spChg>
          <pc:spChg chg="mod">
            <ac:chgData name="" userId="0212c120946023de" providerId="LiveId" clId="{FB0BA7A0-2508-436A-A64A-1B8A1E00D279}" dt="2018-01-08T15:03:25.003" v="51" actId="14100"/>
            <ac:spMkLst>
              <pc:docMk/>
              <pc:sldMasterMk cId="4035114675" sldId="2147483946"/>
              <pc:sldLayoutMk cId="1858232316" sldId="2147483929"/>
              <ac:spMk id="4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5:03.404" v="64" actId="14100"/>
          <pc:sldLayoutMkLst>
            <pc:docMk/>
            <pc:sldMasterMk cId="4035114675" sldId="2147483946"/>
            <pc:sldLayoutMk cId="4223966895" sldId="2147483930"/>
          </pc:sldLayoutMkLst>
          <pc:spChg chg="mod">
            <ac:chgData name="" userId="0212c120946023de" providerId="LiveId" clId="{FB0BA7A0-2508-436A-A64A-1B8A1E00D279}" dt="2018-01-08T15:03:37.817" v="55" actId="14100"/>
            <ac:spMkLst>
              <pc:docMk/>
              <pc:sldMasterMk cId="4035114675" sldId="2147483946"/>
              <pc:sldLayoutMk cId="4223966895" sldId="2147483930"/>
              <ac:spMk id="3" creationId="{00000000-0000-0000-0000-000000000000}"/>
            </ac:spMkLst>
          </pc:spChg>
          <pc:spChg chg="mod">
            <ac:chgData name="" userId="0212c120946023de" providerId="LiveId" clId="{FB0BA7A0-2508-436A-A64A-1B8A1E00D279}" dt="2018-01-08T15:03:59.706" v="58" actId="14100"/>
            <ac:spMkLst>
              <pc:docMk/>
              <pc:sldMasterMk cId="4035114675" sldId="2147483946"/>
              <pc:sldLayoutMk cId="4223966895" sldId="2147483930"/>
              <ac:spMk id="4" creationId="{00000000-0000-0000-0000-000000000000}"/>
            </ac:spMkLst>
          </pc:spChg>
          <pc:spChg chg="mod">
            <ac:chgData name="" userId="0212c120946023de" providerId="LiveId" clId="{FB0BA7A0-2508-436A-A64A-1B8A1E00D279}" dt="2018-01-08T15:05:03.404" v="64" actId="14100"/>
            <ac:spMkLst>
              <pc:docMk/>
              <pc:sldMasterMk cId="4035114675" sldId="2147483946"/>
              <pc:sldLayoutMk cId="4223966895" sldId="2147483930"/>
              <ac:spMk id="5" creationId="{00000000-0000-0000-0000-000000000000}"/>
            </ac:spMkLst>
          </pc:spChg>
          <pc:spChg chg="mod">
            <ac:chgData name="" userId="0212c120946023de" providerId="LiveId" clId="{FB0BA7A0-2508-436A-A64A-1B8A1E00D279}" dt="2018-01-08T15:04:49.840" v="63" actId="14100"/>
            <ac:spMkLst>
              <pc:docMk/>
              <pc:sldMasterMk cId="4035114675" sldId="2147483946"/>
              <pc:sldLayoutMk cId="4223966895" sldId="2147483930"/>
              <ac:spMk id="6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4:16.231" v="61" actId="14100"/>
          <pc:sldLayoutMkLst>
            <pc:docMk/>
            <pc:sldMasterMk cId="398664117" sldId="2147483925"/>
            <pc:sldLayoutMk cId="3629855886" sldId="2147483934"/>
          </pc:sldLayoutMkLst>
          <pc:spChg chg="mod">
            <ac:chgData name="" userId="0212c120946023de" providerId="LiveId" clId="{FB0BA7A0-2508-436A-A64A-1B8A1E00D279}" dt="2018-01-08T15:04:16.231" v="61" actId="14100"/>
            <ac:spMkLst>
              <pc:docMk/>
              <pc:sldMasterMk cId="398664117" sldId="2147483925"/>
              <pc:sldLayoutMk cId="3629855886" sldId="2147483934"/>
              <ac:spMk id="2" creationId="{00000000-0000-0000-0000-000000000000}"/>
            </ac:spMkLst>
          </pc:spChg>
          <pc:spChg chg="mod">
            <ac:chgData name="" userId="0212c120946023de" providerId="LiveId" clId="{FB0BA7A0-2508-436A-A64A-1B8A1E00D279}" dt="2018-01-08T15:04:13.339" v="60" actId="14100"/>
            <ac:spMkLst>
              <pc:docMk/>
              <pc:sldMasterMk cId="398664117" sldId="2147483925"/>
              <pc:sldLayoutMk cId="3629855886" sldId="2147483934"/>
              <ac:spMk id="4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4:22.316" v="62" actId="14100"/>
          <pc:sldLayoutMkLst>
            <pc:docMk/>
            <pc:sldMasterMk cId="398664117" sldId="2147483925"/>
            <pc:sldLayoutMk cId="2421502316" sldId="2147483936"/>
          </pc:sldLayoutMkLst>
          <pc:spChg chg="mod">
            <ac:chgData name="" userId="0212c120946023de" providerId="LiveId" clId="{FB0BA7A0-2508-436A-A64A-1B8A1E00D279}" dt="2018-01-08T15:04:22.316" v="62" actId="14100"/>
            <ac:spMkLst>
              <pc:docMk/>
              <pc:sldMasterMk cId="398664117" sldId="2147483925"/>
              <pc:sldLayoutMk cId="2421502316" sldId="2147483936"/>
              <ac:spMk id="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2:27.639" v="41" actId="14100"/>
          <pc:sldLayoutMkLst>
            <pc:docMk/>
            <pc:sldMasterMk cId="398664117" sldId="2147483925"/>
            <pc:sldLayoutMk cId="1864401635" sldId="2147483943"/>
          </pc:sldLayoutMkLst>
          <pc:spChg chg="mod">
            <ac:chgData name="" userId="0212c120946023de" providerId="LiveId" clId="{FB0BA7A0-2508-436A-A64A-1B8A1E00D279}" dt="2018-01-08T15:02:27.639" v="41" actId="14100"/>
            <ac:spMkLst>
              <pc:docMk/>
              <pc:sldMasterMk cId="398664117" sldId="2147483925"/>
              <pc:sldLayoutMk cId="1864401635" sldId="2147483943"/>
              <ac:spMk id="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2:33.804" v="42" actId="14100"/>
          <pc:sldLayoutMkLst>
            <pc:docMk/>
            <pc:sldMasterMk cId="398664117" sldId="2147483925"/>
            <pc:sldLayoutMk cId="3610035638" sldId="2147483944"/>
          </pc:sldLayoutMkLst>
          <pc:spChg chg="mod">
            <ac:chgData name="" userId="0212c120946023de" providerId="LiveId" clId="{FB0BA7A0-2508-436A-A64A-1B8A1E00D279}" dt="2018-01-08T15:02:33.804" v="42" actId="14100"/>
            <ac:spMkLst>
              <pc:docMk/>
              <pc:sldMasterMk cId="398664117" sldId="2147483925"/>
              <pc:sldLayoutMk cId="3610035638" sldId="2147483944"/>
              <ac:spMk id="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2:10.058" v="39" actId="14100"/>
          <pc:sldLayoutMkLst>
            <pc:docMk/>
            <pc:sldMasterMk cId="398664117" sldId="2147483925"/>
            <pc:sldLayoutMk cId="3276539619" sldId="2147483945"/>
          </pc:sldLayoutMkLst>
          <pc:spChg chg="mod">
            <ac:chgData name="" userId="0212c120946023de" providerId="LiveId" clId="{FB0BA7A0-2508-436A-A64A-1B8A1E00D279}" dt="2018-01-08T15:02:10.058" v="39" actId="14100"/>
            <ac:spMkLst>
              <pc:docMk/>
              <pc:sldMasterMk cId="398664117" sldId="2147483925"/>
              <pc:sldLayoutMk cId="3276539619" sldId="2147483945"/>
              <ac:spMk id="3" creationId="{00000000-0000-0000-0000-000000000000}"/>
            </ac:spMkLst>
          </pc:spChg>
        </pc:sldLayoutChg>
      </pc:sldMasterChg>
    </pc:docChg>
  </pc:docChgLst>
  <pc:docChgLst>
    <pc:chgData name="Jimmy Gilbert" userId="0212c120946023de" providerId="LiveId" clId="{FB18A791-F957-4AD6-97AB-12C2E6F2D765}"/>
    <pc:docChg chg="undo custSel delSld modSld modSection">
      <pc:chgData name="Jimmy Gilbert" userId="0212c120946023de" providerId="LiveId" clId="{FB18A791-F957-4AD6-97AB-12C2E6F2D765}" dt="2023-09-28T13:19:54.008" v="275" actId="17846"/>
      <pc:docMkLst>
        <pc:docMk/>
      </pc:docMkLst>
      <pc:sldChg chg="addSp modSp mod modAnim">
        <pc:chgData name="Jimmy Gilbert" userId="0212c120946023de" providerId="LiveId" clId="{FB18A791-F957-4AD6-97AB-12C2E6F2D765}" dt="2023-09-28T13:17:49.833" v="264"/>
        <pc:sldMkLst>
          <pc:docMk/>
          <pc:sldMk cId="0" sldId="356"/>
        </pc:sldMkLst>
        <pc:spChg chg="add mod">
          <ac:chgData name="Jimmy Gilbert" userId="0212c120946023de" providerId="LiveId" clId="{FB18A791-F957-4AD6-97AB-12C2E6F2D765}" dt="2023-09-28T13:17:09.234" v="260" actId="1076"/>
          <ac:spMkLst>
            <pc:docMk/>
            <pc:sldMk cId="0" sldId="356"/>
            <ac:spMk id="2" creationId="{72A88A4D-D895-49DA-F32E-8A65EBB5ADD2}"/>
          </ac:spMkLst>
        </pc:spChg>
        <pc:spChg chg="mod">
          <ac:chgData name="Jimmy Gilbert" userId="0212c120946023de" providerId="LiveId" clId="{FB18A791-F957-4AD6-97AB-12C2E6F2D765}" dt="2023-09-28T13:16:47.454" v="258" actId="1076"/>
          <ac:spMkLst>
            <pc:docMk/>
            <pc:sldMk cId="0" sldId="356"/>
            <ac:spMk id="7171" creationId="{1FDDA713-30CB-4919-8466-961D894812BA}"/>
          </ac:spMkLst>
        </pc:spChg>
      </pc:sldChg>
      <pc:sldChg chg="addSp delSp modSp mod modClrScheme modAnim chgLayout">
        <pc:chgData name="Jimmy Gilbert" userId="0212c120946023de" providerId="LiveId" clId="{FB18A791-F957-4AD6-97AB-12C2E6F2D765}" dt="2023-09-28T13:07:11.879" v="34" actId="20577"/>
        <pc:sldMkLst>
          <pc:docMk/>
          <pc:sldMk cId="0" sldId="360"/>
        </pc:sldMkLst>
        <pc:spChg chg="add del mod ord">
          <ac:chgData name="Jimmy Gilbert" userId="0212c120946023de" providerId="LiveId" clId="{FB18A791-F957-4AD6-97AB-12C2E6F2D765}" dt="2023-09-28T13:06:43.338" v="19" actId="700"/>
          <ac:spMkLst>
            <pc:docMk/>
            <pc:sldMk cId="0" sldId="360"/>
            <ac:spMk id="2" creationId="{78044938-BD17-774F-111A-F392DC557B89}"/>
          </ac:spMkLst>
        </pc:spChg>
        <pc:spChg chg="add del mod ord">
          <ac:chgData name="Jimmy Gilbert" userId="0212c120946023de" providerId="LiveId" clId="{FB18A791-F957-4AD6-97AB-12C2E6F2D765}" dt="2023-09-28T13:06:43.338" v="19" actId="700"/>
          <ac:spMkLst>
            <pc:docMk/>
            <pc:sldMk cId="0" sldId="360"/>
            <ac:spMk id="3" creationId="{DB6CB0CA-8CE0-3C83-5C9D-F9D06DE383D3}"/>
          </ac:spMkLst>
        </pc:spChg>
        <pc:spChg chg="mod ord">
          <ac:chgData name="Jimmy Gilbert" userId="0212c120946023de" providerId="LiveId" clId="{FB18A791-F957-4AD6-97AB-12C2E6F2D765}" dt="2023-09-28T13:06:43.338" v="19" actId="700"/>
          <ac:spMkLst>
            <pc:docMk/>
            <pc:sldMk cId="0" sldId="360"/>
            <ac:spMk id="4" creationId="{9783DDBE-D43D-41ED-A568-DEBE01DF0349}"/>
          </ac:spMkLst>
        </pc:spChg>
        <pc:spChg chg="mod ord">
          <ac:chgData name="Jimmy Gilbert" userId="0212c120946023de" providerId="LiveId" clId="{FB18A791-F957-4AD6-97AB-12C2E6F2D765}" dt="2023-09-28T13:06:43.338" v="19" actId="700"/>
          <ac:spMkLst>
            <pc:docMk/>
            <pc:sldMk cId="0" sldId="360"/>
            <ac:spMk id="5" creationId="{EF55B297-61D9-4F7E-AD6B-F7ED53D622E3}"/>
          </ac:spMkLst>
        </pc:spChg>
        <pc:spChg chg="mod ord">
          <ac:chgData name="Jimmy Gilbert" userId="0212c120946023de" providerId="LiveId" clId="{FB18A791-F957-4AD6-97AB-12C2E6F2D765}" dt="2023-09-28T13:06:43.338" v="19" actId="700"/>
          <ac:spMkLst>
            <pc:docMk/>
            <pc:sldMk cId="0" sldId="360"/>
            <ac:spMk id="6" creationId="{DA46E26C-4149-4C96-A484-20E1C00D1CE3}"/>
          </ac:spMkLst>
        </pc:spChg>
        <pc:spChg chg="mod ord">
          <ac:chgData name="Jimmy Gilbert" userId="0212c120946023de" providerId="LiveId" clId="{FB18A791-F957-4AD6-97AB-12C2E6F2D765}" dt="2023-09-28T13:07:11.879" v="34" actId="20577"/>
          <ac:spMkLst>
            <pc:docMk/>
            <pc:sldMk cId="0" sldId="360"/>
            <ac:spMk id="6146" creationId="{0A27EE5C-9019-4780-A9F1-00998407F7D0}"/>
          </ac:spMkLst>
        </pc:spChg>
        <pc:spChg chg="mod ord">
          <ac:chgData name="Jimmy Gilbert" userId="0212c120946023de" providerId="LiveId" clId="{FB18A791-F957-4AD6-97AB-12C2E6F2D765}" dt="2023-09-28T13:07:06.668" v="25" actId="20577"/>
          <ac:spMkLst>
            <pc:docMk/>
            <pc:sldMk cId="0" sldId="360"/>
            <ac:spMk id="6147" creationId="{DFCE8F1D-37F5-4E05-8916-46A1FC82FE49}"/>
          </ac:spMkLst>
        </pc:spChg>
      </pc:sldChg>
      <pc:sldChg chg="addSp delSp modSp del mod delAnim">
        <pc:chgData name="Jimmy Gilbert" userId="0212c120946023de" providerId="LiveId" clId="{FB18A791-F957-4AD6-97AB-12C2E6F2D765}" dt="2023-09-28T13:17:57.479" v="265" actId="47"/>
        <pc:sldMkLst>
          <pc:docMk/>
          <pc:sldMk cId="0" sldId="361"/>
        </pc:sldMkLst>
        <pc:spChg chg="del">
          <ac:chgData name="Jimmy Gilbert" userId="0212c120946023de" providerId="LiveId" clId="{FB18A791-F957-4AD6-97AB-12C2E6F2D765}" dt="2023-09-28T13:16:00.002" v="253" actId="21"/>
          <ac:spMkLst>
            <pc:docMk/>
            <pc:sldMk cId="0" sldId="361"/>
            <ac:spMk id="3" creationId="{2C9C29D1-AE04-41CB-878D-A5B131502C11}"/>
          </ac:spMkLst>
        </pc:spChg>
        <pc:spChg chg="add mod">
          <ac:chgData name="Jimmy Gilbert" userId="0212c120946023de" providerId="LiveId" clId="{FB18A791-F957-4AD6-97AB-12C2E6F2D765}" dt="2023-09-28T13:16:00.002" v="253" actId="21"/>
          <ac:spMkLst>
            <pc:docMk/>
            <pc:sldMk cId="0" sldId="361"/>
            <ac:spMk id="7" creationId="{E5BEC9CB-C574-D1C1-9493-D0D1E44200E5}"/>
          </ac:spMkLst>
        </pc:spChg>
      </pc:sldChg>
      <pc:sldChg chg="modSp mod modAnim">
        <pc:chgData name="Jimmy Gilbert" userId="0212c120946023de" providerId="LiveId" clId="{FB18A791-F957-4AD6-97AB-12C2E6F2D765}" dt="2023-09-28T13:19:04.340" v="270"/>
        <pc:sldMkLst>
          <pc:docMk/>
          <pc:sldMk cId="0" sldId="363"/>
        </pc:sldMkLst>
        <pc:spChg chg="mod">
          <ac:chgData name="Jimmy Gilbert" userId="0212c120946023de" providerId="LiveId" clId="{FB18A791-F957-4AD6-97AB-12C2E6F2D765}" dt="2023-09-28T13:14:47.447" v="247" actId="20577"/>
          <ac:spMkLst>
            <pc:docMk/>
            <pc:sldMk cId="0" sldId="363"/>
            <ac:spMk id="3" creationId="{4C0E5961-CA62-4734-8800-46A0DA5E1678}"/>
          </ac:spMkLst>
        </pc:spChg>
      </pc:sldChg>
      <pc:sldChg chg="modSp del mod">
        <pc:chgData name="Jimmy Gilbert" userId="0212c120946023de" providerId="LiveId" clId="{FB18A791-F957-4AD6-97AB-12C2E6F2D765}" dt="2023-09-28T13:12:22.893" v="201" actId="47"/>
        <pc:sldMkLst>
          <pc:docMk/>
          <pc:sldMk cId="0" sldId="364"/>
        </pc:sldMkLst>
        <pc:spChg chg="mod">
          <ac:chgData name="Jimmy Gilbert" userId="0212c120946023de" providerId="LiveId" clId="{FB18A791-F957-4AD6-97AB-12C2E6F2D765}" dt="2023-09-28T13:12:09.440" v="192" actId="21"/>
          <ac:spMkLst>
            <pc:docMk/>
            <pc:sldMk cId="0" sldId="364"/>
            <ac:spMk id="3" creationId="{2892FF15-71CD-424A-8290-A69547A72615}"/>
          </ac:spMkLst>
        </pc:spChg>
      </pc:sldChg>
      <pc:sldChg chg="modSp del mod">
        <pc:chgData name="Jimmy Gilbert" userId="0212c120946023de" providerId="LiveId" clId="{FB18A791-F957-4AD6-97AB-12C2E6F2D765}" dt="2023-09-28T13:15:13.149" v="249" actId="47"/>
        <pc:sldMkLst>
          <pc:docMk/>
          <pc:sldMk cId="0" sldId="365"/>
        </pc:sldMkLst>
        <pc:spChg chg="mod">
          <ac:chgData name="Jimmy Gilbert" userId="0212c120946023de" providerId="LiveId" clId="{FB18A791-F957-4AD6-97AB-12C2E6F2D765}" dt="2023-09-28T13:14:08.178" v="237" actId="21"/>
          <ac:spMkLst>
            <pc:docMk/>
            <pc:sldMk cId="0" sldId="365"/>
            <ac:spMk id="3" creationId="{7B3509C6-ED00-4FD2-B2F9-6D32D1C1B6ED}"/>
          </ac:spMkLst>
        </pc:spChg>
      </pc:sldChg>
      <pc:sldChg chg="addSp modSp mod modAnim">
        <pc:chgData name="Jimmy Gilbert" userId="0212c120946023de" providerId="LiveId" clId="{FB18A791-F957-4AD6-97AB-12C2E6F2D765}" dt="2023-09-28T13:18:22.877" v="267" actId="20577"/>
        <pc:sldMkLst>
          <pc:docMk/>
          <pc:sldMk cId="0" sldId="366"/>
        </pc:sldMkLst>
        <pc:spChg chg="add mod">
          <ac:chgData name="Jimmy Gilbert" userId="0212c120946023de" providerId="LiveId" clId="{FB18A791-F957-4AD6-97AB-12C2E6F2D765}" dt="2023-09-28T13:11:22.836" v="186" actId="1038"/>
          <ac:spMkLst>
            <pc:docMk/>
            <pc:sldMk cId="0" sldId="366"/>
            <ac:spMk id="2" creationId="{C0544B98-1016-24A8-191D-5ABC1FA3090F}"/>
          </ac:spMkLst>
        </pc:spChg>
        <pc:spChg chg="mod">
          <ac:chgData name="Jimmy Gilbert" userId="0212c120946023de" providerId="LiveId" clId="{FB18A791-F957-4AD6-97AB-12C2E6F2D765}" dt="2023-09-28T13:18:22.877" v="267" actId="20577"/>
          <ac:spMkLst>
            <pc:docMk/>
            <pc:sldMk cId="0" sldId="366"/>
            <ac:spMk id="11266" creationId="{39699BC8-CF7D-4F5B-A2EB-AC22ADC3A276}"/>
          </ac:spMkLst>
        </pc:spChg>
        <pc:spChg chg="mod">
          <ac:chgData name="Jimmy Gilbert" userId="0212c120946023de" providerId="LiveId" clId="{FB18A791-F957-4AD6-97AB-12C2E6F2D765}" dt="2023-09-28T13:11:44.947" v="189" actId="5793"/>
          <ac:spMkLst>
            <pc:docMk/>
            <pc:sldMk cId="0" sldId="366"/>
            <ac:spMk id="11267" creationId="{0AE4D2F3-9F14-47F7-B7E6-380CED20ADBF}"/>
          </ac:spMkLst>
        </pc:spChg>
      </pc:sldChg>
      <pc:sldChg chg="modSp del mod">
        <pc:chgData name="Jimmy Gilbert" userId="0212c120946023de" providerId="LiveId" clId="{FB18A791-F957-4AD6-97AB-12C2E6F2D765}" dt="2023-09-28T13:10:29.700" v="56" actId="47"/>
        <pc:sldMkLst>
          <pc:docMk/>
          <pc:sldMk cId="0" sldId="367"/>
        </pc:sldMkLst>
        <pc:spChg chg="mod">
          <ac:chgData name="Jimmy Gilbert" userId="0212c120946023de" providerId="LiveId" clId="{FB18A791-F957-4AD6-97AB-12C2E6F2D765}" dt="2023-09-28T13:09:30.503" v="47" actId="21"/>
          <ac:spMkLst>
            <pc:docMk/>
            <pc:sldMk cId="0" sldId="367"/>
            <ac:spMk id="12291" creationId="{AF117FD7-5B62-4C85-9CAC-570E0C56D7CB}"/>
          </ac:spMkLst>
        </pc:spChg>
      </pc:sldChg>
      <pc:sldChg chg="del">
        <pc:chgData name="Jimmy Gilbert" userId="0212c120946023de" providerId="LiveId" clId="{FB18A791-F957-4AD6-97AB-12C2E6F2D765}" dt="2023-09-28T13:11:33.647" v="187" actId="47"/>
        <pc:sldMkLst>
          <pc:docMk/>
          <pc:sldMk cId="0" sldId="368"/>
        </pc:sldMkLst>
      </pc:sldChg>
      <pc:sldChg chg="modSp mod modAnim">
        <pc:chgData name="Jimmy Gilbert" userId="0212c120946023de" providerId="LiveId" clId="{FB18A791-F957-4AD6-97AB-12C2E6F2D765}" dt="2023-09-28T13:19:15.832" v="271"/>
        <pc:sldMkLst>
          <pc:docMk/>
          <pc:sldMk cId="0" sldId="369"/>
        </pc:sldMkLst>
        <pc:spChg chg="mod">
          <ac:chgData name="Jimmy Gilbert" userId="0212c120946023de" providerId="LiveId" clId="{FB18A791-F957-4AD6-97AB-12C2E6F2D765}" dt="2023-09-28T13:13:52.408" v="233" actId="27636"/>
          <ac:spMkLst>
            <pc:docMk/>
            <pc:sldMk cId="0" sldId="369"/>
            <ac:spMk id="3" creationId="{30ADBAAA-9FF2-477F-B28F-AC8B3584F109}"/>
          </ac:spMkLst>
        </pc:spChg>
      </pc:sldChg>
      <pc:sldChg chg="modSp del mod">
        <pc:chgData name="Jimmy Gilbert" userId="0212c120946023de" providerId="LiveId" clId="{FB18A791-F957-4AD6-97AB-12C2E6F2D765}" dt="2023-09-28T13:13:31.915" v="225" actId="47"/>
        <pc:sldMkLst>
          <pc:docMk/>
          <pc:sldMk cId="0" sldId="370"/>
        </pc:sldMkLst>
        <pc:spChg chg="mod">
          <ac:chgData name="Jimmy Gilbert" userId="0212c120946023de" providerId="LiveId" clId="{FB18A791-F957-4AD6-97AB-12C2E6F2D765}" dt="2023-09-28T13:13:16.501" v="220" actId="21"/>
          <ac:spMkLst>
            <pc:docMk/>
            <pc:sldMk cId="0" sldId="370"/>
            <ac:spMk id="18435" creationId="{3DBF5EAC-67D9-4F5A-9527-85112BAC26E6}"/>
          </ac:spMkLst>
        </pc:spChg>
      </pc:sldChg>
      <pc:sldChg chg="modSp del mod">
        <pc:chgData name="Jimmy Gilbert" userId="0212c120946023de" providerId="LiveId" clId="{FB18A791-F957-4AD6-97AB-12C2E6F2D765}" dt="2023-09-28T13:13:56.161" v="234" actId="47"/>
        <pc:sldMkLst>
          <pc:docMk/>
          <pc:sldMk cId="0" sldId="371"/>
        </pc:sldMkLst>
        <pc:spChg chg="mod">
          <ac:chgData name="Jimmy Gilbert" userId="0212c120946023de" providerId="LiveId" clId="{FB18A791-F957-4AD6-97AB-12C2E6F2D765}" dt="2023-09-28T13:13:42.691" v="226" actId="21"/>
          <ac:spMkLst>
            <pc:docMk/>
            <pc:sldMk cId="0" sldId="371"/>
            <ac:spMk id="19459" creationId="{EE41086E-0D42-46E1-B767-1E3C72676ABB}"/>
          </ac:spMkLst>
        </pc:spChg>
      </pc:sldChg>
      <pc:sldChg chg="del">
        <pc:chgData name="Jimmy Gilbert" userId="0212c120946023de" providerId="LiveId" clId="{FB18A791-F957-4AD6-97AB-12C2E6F2D765}" dt="2023-09-28T13:19:48.220" v="274" actId="47"/>
        <pc:sldMkLst>
          <pc:docMk/>
          <pc:sldMk cId="2344287550" sldId="421"/>
        </pc:sldMkLst>
      </pc:sldChg>
      <pc:sldChg chg="modSp mod">
        <pc:chgData name="Jimmy Gilbert" userId="0212c120946023de" providerId="LiveId" clId="{FB18A791-F957-4AD6-97AB-12C2E6F2D765}" dt="2023-09-28T13:19:43.117" v="273" actId="20577"/>
        <pc:sldMkLst>
          <pc:docMk/>
          <pc:sldMk cId="1465094402" sldId="426"/>
        </pc:sldMkLst>
        <pc:spChg chg="mod">
          <ac:chgData name="Jimmy Gilbert" userId="0212c120946023de" providerId="LiveId" clId="{FB18A791-F957-4AD6-97AB-12C2E6F2D765}" dt="2023-09-28T13:19:43.117" v="273" actId="20577"/>
          <ac:spMkLst>
            <pc:docMk/>
            <pc:sldMk cId="1465094402" sldId="426"/>
            <ac:spMk id="9217" creationId="{00000000-0000-0000-0000-000000000000}"/>
          </ac:spMkLst>
        </pc:spChg>
      </pc:sldChg>
    </pc:docChg>
  </pc:docChgLst>
  <pc:docChgLst>
    <pc:chgData name="Jimmy Gilbert" userId="0212c120946023de" providerId="LiveId" clId="{A65D1A9C-97C2-42DA-A01A-73126C2AE6C5}"/>
    <pc:docChg chg="undo redo custSel addSld delSld modSld modSection">
      <pc:chgData name="Jimmy Gilbert" userId="0212c120946023de" providerId="LiveId" clId="{A65D1A9C-97C2-42DA-A01A-73126C2AE6C5}" dt="2021-10-29T15:46:41.533" v="88" actId="700"/>
      <pc:docMkLst>
        <pc:docMk/>
      </pc:docMkLst>
      <pc:sldChg chg="add del">
        <pc:chgData name="Jimmy Gilbert" userId="0212c120946023de" providerId="LiveId" clId="{A65D1A9C-97C2-42DA-A01A-73126C2AE6C5}" dt="2021-10-29T15:42:26.728" v="40" actId="47"/>
        <pc:sldMkLst>
          <pc:docMk/>
          <pc:sldMk cId="0" sldId="351"/>
        </pc:sldMkLst>
      </pc:sldChg>
      <pc:sldChg chg="add del">
        <pc:chgData name="Jimmy Gilbert" userId="0212c120946023de" providerId="LiveId" clId="{A65D1A9C-97C2-42DA-A01A-73126C2AE6C5}" dt="2021-10-29T15:42:38.692" v="42" actId="47"/>
        <pc:sldMkLst>
          <pc:docMk/>
          <pc:sldMk cId="0" sldId="352"/>
        </pc:sldMkLst>
      </pc:sldChg>
      <pc:sldChg chg="add del">
        <pc:chgData name="Jimmy Gilbert" userId="0212c120946023de" providerId="LiveId" clId="{A65D1A9C-97C2-42DA-A01A-73126C2AE6C5}" dt="2021-10-29T15:42:26.728" v="40" actId="47"/>
        <pc:sldMkLst>
          <pc:docMk/>
          <pc:sldMk cId="0" sldId="353"/>
        </pc:sldMkLst>
      </pc:sldChg>
      <pc:sldChg chg="add del">
        <pc:chgData name="Jimmy Gilbert" userId="0212c120946023de" providerId="LiveId" clId="{A65D1A9C-97C2-42DA-A01A-73126C2AE6C5}" dt="2021-10-29T15:42:26.728" v="40" actId="47"/>
        <pc:sldMkLst>
          <pc:docMk/>
          <pc:sldMk cId="0" sldId="354"/>
        </pc:sldMkLst>
      </pc:sldChg>
      <pc:sldChg chg="add del">
        <pc:chgData name="Jimmy Gilbert" userId="0212c120946023de" providerId="LiveId" clId="{A65D1A9C-97C2-42DA-A01A-73126C2AE6C5}" dt="2021-10-29T15:42:26.728" v="40" actId="47"/>
        <pc:sldMkLst>
          <pc:docMk/>
          <pc:sldMk cId="0" sldId="355"/>
        </pc:sldMkLst>
      </pc:sldChg>
      <pc:sldChg chg="modSp add del mod chgLayout">
        <pc:chgData name="Jimmy Gilbert" userId="0212c120946023de" providerId="LiveId" clId="{A65D1A9C-97C2-42DA-A01A-73126C2AE6C5}" dt="2021-10-29T15:42:32.823" v="41"/>
        <pc:sldMkLst>
          <pc:docMk/>
          <pc:sldMk cId="0" sldId="356"/>
        </pc:sldMkLst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56"/>
            <ac:spMk id="3" creationId="{4A74821E-9FEE-4EB3-8386-0985D746D30F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56"/>
            <ac:spMk id="4" creationId="{2CE934AF-FFE1-41BB-9D21-87AFE32C82A3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56"/>
            <ac:spMk id="9" creationId="{63ACB4F1-3444-4585-B4F8-03556BF3126F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56"/>
            <ac:spMk id="7170" creationId="{3536A499-4767-4F75-BDA5-6BEA48CBAC9F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56"/>
            <ac:spMk id="7171" creationId="{1FDDA713-30CB-4919-8466-961D894812BA}"/>
          </ac:spMkLst>
        </pc:spChg>
      </pc:sldChg>
      <pc:sldChg chg="add del">
        <pc:chgData name="Jimmy Gilbert" userId="0212c120946023de" providerId="LiveId" clId="{A65D1A9C-97C2-42DA-A01A-73126C2AE6C5}" dt="2021-10-29T15:42:26.728" v="40" actId="47"/>
        <pc:sldMkLst>
          <pc:docMk/>
          <pc:sldMk cId="0" sldId="357"/>
        </pc:sldMkLst>
      </pc:sldChg>
      <pc:sldChg chg="modSp add del mod modAnim chgLayout">
        <pc:chgData name="Jimmy Gilbert" userId="0212c120946023de" providerId="LiveId" clId="{A65D1A9C-97C2-42DA-A01A-73126C2AE6C5}" dt="2021-10-29T15:45:59.450" v="82"/>
        <pc:sldMkLst>
          <pc:docMk/>
          <pc:sldMk cId="0" sldId="358"/>
        </pc:sldMkLst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58"/>
            <ac:spMk id="2" creationId="{08F46E8A-DE99-4FED-849A-78FBBF8FB087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58"/>
            <ac:spMk id="3" creationId="{F79C7656-3B1B-4A0F-BC8D-FEAD5B8E5A72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58"/>
            <ac:spMk id="4" creationId="{C2C0E070-FAB2-4F11-9820-8BB04AA16082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58"/>
            <ac:spMk id="9218" creationId="{C22D9A0D-5EF9-47FE-BFDE-F58BB9BB01A8}"/>
          </ac:spMkLst>
        </pc:spChg>
        <pc:spChg chg="mod ord">
          <ac:chgData name="Jimmy Gilbert" userId="0212c120946023de" providerId="LiveId" clId="{A65D1A9C-97C2-42DA-A01A-73126C2AE6C5}" dt="2021-10-29T15:43:48.964" v="55" actId="14"/>
          <ac:spMkLst>
            <pc:docMk/>
            <pc:sldMk cId="0" sldId="358"/>
            <ac:spMk id="9219" creationId="{3AA5AD8C-176E-4CBF-9084-A30FF1B80074}"/>
          </ac:spMkLst>
        </pc:spChg>
      </pc:sldChg>
      <pc:sldChg chg="add del">
        <pc:chgData name="Jimmy Gilbert" userId="0212c120946023de" providerId="LiveId" clId="{A65D1A9C-97C2-42DA-A01A-73126C2AE6C5}" dt="2021-10-29T15:42:26.728" v="40" actId="47"/>
        <pc:sldMkLst>
          <pc:docMk/>
          <pc:sldMk cId="0" sldId="359"/>
        </pc:sldMkLst>
      </pc:sldChg>
      <pc:sldChg chg="modSp add del mod modAnim chgLayout">
        <pc:chgData name="Jimmy Gilbert" userId="0212c120946023de" providerId="LiveId" clId="{A65D1A9C-97C2-42DA-A01A-73126C2AE6C5}" dt="2021-10-29T15:45:48.228" v="80"/>
        <pc:sldMkLst>
          <pc:docMk/>
          <pc:sldMk cId="0" sldId="360"/>
        </pc:sldMkLst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0"/>
            <ac:spMk id="4" creationId="{9783DDBE-D43D-41ED-A568-DEBE01DF0349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0"/>
            <ac:spMk id="5" creationId="{EF55B297-61D9-4F7E-AD6B-F7ED53D622E3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0"/>
            <ac:spMk id="6" creationId="{DA46E26C-4149-4C96-A484-20E1C00D1CE3}"/>
          </ac:spMkLst>
        </pc:spChg>
        <pc:spChg chg="mod ord">
          <ac:chgData name="Jimmy Gilbert" userId="0212c120946023de" providerId="LiveId" clId="{A65D1A9C-97C2-42DA-A01A-73126C2AE6C5}" dt="2021-10-29T15:43:12.579" v="51" actId="20577"/>
          <ac:spMkLst>
            <pc:docMk/>
            <pc:sldMk cId="0" sldId="360"/>
            <ac:spMk id="6146" creationId="{0A27EE5C-9019-4780-A9F1-00998407F7D0}"/>
          </ac:spMkLst>
        </pc:spChg>
        <pc:spChg chg="mod ord">
          <ac:chgData name="Jimmy Gilbert" userId="0212c120946023de" providerId="LiveId" clId="{A65D1A9C-97C2-42DA-A01A-73126C2AE6C5}" dt="2021-10-29T15:43:08.789" v="50" actId="20577"/>
          <ac:spMkLst>
            <pc:docMk/>
            <pc:sldMk cId="0" sldId="360"/>
            <ac:spMk id="6147" creationId="{DFCE8F1D-37F5-4E05-8916-46A1FC82FE49}"/>
          </ac:spMkLst>
        </pc:spChg>
      </pc:sldChg>
      <pc:sldChg chg="modSp add del mod modAnim chgLayout">
        <pc:chgData name="Jimmy Gilbert" userId="0212c120946023de" providerId="LiveId" clId="{A65D1A9C-97C2-42DA-A01A-73126C2AE6C5}" dt="2021-10-29T15:45:55.291" v="81"/>
        <pc:sldMkLst>
          <pc:docMk/>
          <pc:sldMk cId="0" sldId="361"/>
        </pc:sldMkLst>
        <pc:spChg chg="mod ord">
          <ac:chgData name="Jimmy Gilbert" userId="0212c120946023de" providerId="LiveId" clId="{A65D1A9C-97C2-42DA-A01A-73126C2AE6C5}" dt="2021-10-29T15:43:38.112" v="53" actId="20577"/>
          <ac:spMkLst>
            <pc:docMk/>
            <pc:sldMk cId="0" sldId="361"/>
            <ac:spMk id="3" creationId="{2C9C29D1-AE04-41CB-878D-A5B131502C11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1"/>
            <ac:spMk id="4" creationId="{1E1A145B-E1F1-4B42-B926-B001FA99A65C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1"/>
            <ac:spMk id="5" creationId="{B3AF5FA8-F65C-40C4-AA5C-3C1DC700944B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1"/>
            <ac:spMk id="6" creationId="{B1C8195F-6D7B-477A-B430-4600B8499062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1"/>
            <ac:spMk id="8194" creationId="{BE82E5BD-6A0F-4B00-88C0-C4E5557C53E8}"/>
          </ac:spMkLst>
        </pc:spChg>
      </pc:sldChg>
      <pc:sldChg chg="modSp add del mod modAnim chgLayout">
        <pc:chgData name="Jimmy Gilbert" userId="0212c120946023de" providerId="LiveId" clId="{A65D1A9C-97C2-42DA-A01A-73126C2AE6C5}" dt="2021-10-29T15:46:03.180" v="83"/>
        <pc:sldMkLst>
          <pc:docMk/>
          <pc:sldMk cId="0" sldId="362"/>
        </pc:sldMkLst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2"/>
            <ac:spMk id="4" creationId="{BCDB2137-B0A5-4A5F-AF3E-E46E5C6F2262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2"/>
            <ac:spMk id="5" creationId="{51EA5F45-5452-48AA-85F1-7CEF7284E9F1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2"/>
            <ac:spMk id="6" creationId="{2C44A07F-D119-4078-960E-C3C0C023D442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2"/>
            <ac:spMk id="10242" creationId="{C63C0F97-E662-4404-9E02-8F1F6075C930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2"/>
            <ac:spMk id="10243" creationId="{E995F468-F9D8-42EC-99D9-73F763C4A9D7}"/>
          </ac:spMkLst>
        </pc:spChg>
      </pc:sldChg>
      <pc:sldChg chg="modSp add del mod chgLayout">
        <pc:chgData name="Jimmy Gilbert" userId="0212c120946023de" providerId="LiveId" clId="{A65D1A9C-97C2-42DA-A01A-73126C2AE6C5}" dt="2021-10-29T15:44:32.924" v="68" actId="5793"/>
        <pc:sldMkLst>
          <pc:docMk/>
          <pc:sldMk cId="0" sldId="363"/>
        </pc:sldMkLst>
        <pc:spChg chg="mod ord">
          <ac:chgData name="Jimmy Gilbert" userId="0212c120946023de" providerId="LiveId" clId="{A65D1A9C-97C2-42DA-A01A-73126C2AE6C5}" dt="2021-10-29T15:44:32.924" v="68" actId="5793"/>
          <ac:spMkLst>
            <pc:docMk/>
            <pc:sldMk cId="0" sldId="363"/>
            <ac:spMk id="3" creationId="{4C0E5961-CA62-4734-8800-46A0DA5E1678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3"/>
            <ac:spMk id="4" creationId="{990A62DB-7577-427C-8FD9-83809C088DAF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3"/>
            <ac:spMk id="5" creationId="{A1FD4E67-0AA2-429A-BE5B-D2D6E384D0FB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3"/>
            <ac:spMk id="6" creationId="{A3B9E0B7-443D-4EE8-9829-DAD6FE592711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3"/>
            <ac:spMk id="14338" creationId="{CD653980-064A-462C-AA2D-42FA47E9E57F}"/>
          </ac:spMkLst>
        </pc:spChg>
      </pc:sldChg>
      <pc:sldChg chg="modSp add del mod chgLayout">
        <pc:chgData name="Jimmy Gilbert" userId="0212c120946023de" providerId="LiveId" clId="{A65D1A9C-97C2-42DA-A01A-73126C2AE6C5}" dt="2021-10-29T15:44:41.750" v="69" actId="5793"/>
        <pc:sldMkLst>
          <pc:docMk/>
          <pc:sldMk cId="0" sldId="364"/>
        </pc:sldMkLst>
        <pc:spChg chg="mod ord">
          <ac:chgData name="Jimmy Gilbert" userId="0212c120946023de" providerId="LiveId" clId="{A65D1A9C-97C2-42DA-A01A-73126C2AE6C5}" dt="2021-10-29T15:44:41.750" v="69" actId="5793"/>
          <ac:spMkLst>
            <pc:docMk/>
            <pc:sldMk cId="0" sldId="364"/>
            <ac:spMk id="3" creationId="{2892FF15-71CD-424A-8290-A69547A72615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4"/>
            <ac:spMk id="4" creationId="{FBD93D08-6C7A-4597-996C-A68869CC6FB3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4"/>
            <ac:spMk id="5" creationId="{B963A096-F6AA-4237-A9CA-A0B6B5B63B34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4"/>
            <ac:spMk id="6" creationId="{887F6F43-C039-4065-8220-1BCC291B4D16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4"/>
            <ac:spMk id="15362" creationId="{479CA72B-BFC4-4490-9352-2F466E90828A}"/>
          </ac:spMkLst>
        </pc:spChg>
      </pc:sldChg>
      <pc:sldChg chg="modSp add del mod chgLayout">
        <pc:chgData name="Jimmy Gilbert" userId="0212c120946023de" providerId="LiveId" clId="{A65D1A9C-97C2-42DA-A01A-73126C2AE6C5}" dt="2021-10-29T15:44:51.489" v="70" actId="5793"/>
        <pc:sldMkLst>
          <pc:docMk/>
          <pc:sldMk cId="0" sldId="365"/>
        </pc:sldMkLst>
        <pc:spChg chg="mod ord">
          <ac:chgData name="Jimmy Gilbert" userId="0212c120946023de" providerId="LiveId" clId="{A65D1A9C-97C2-42DA-A01A-73126C2AE6C5}" dt="2021-10-29T15:44:51.489" v="70" actId="5793"/>
          <ac:spMkLst>
            <pc:docMk/>
            <pc:sldMk cId="0" sldId="365"/>
            <ac:spMk id="3" creationId="{7B3509C6-ED00-4FD2-B2F9-6D32D1C1B6ED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5"/>
            <ac:spMk id="4" creationId="{C5A359E4-D1D3-4B73-8B31-D78649F58AD4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5"/>
            <ac:spMk id="5" creationId="{21DDAFFE-D4DD-4448-A84C-7C9ABEC1F8CB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5"/>
            <ac:spMk id="6" creationId="{D8C46174-FB60-44AC-97E0-A7FD764131F3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5"/>
            <ac:spMk id="16386" creationId="{9C94F019-BE8C-4592-8954-4FF76F5C72E5}"/>
          </ac:spMkLst>
        </pc:spChg>
      </pc:sldChg>
      <pc:sldChg chg="modSp add del mod modAnim chgLayout">
        <pc:chgData name="Jimmy Gilbert" userId="0212c120946023de" providerId="LiveId" clId="{A65D1A9C-97C2-42DA-A01A-73126C2AE6C5}" dt="2021-10-29T15:46:10.847" v="84"/>
        <pc:sldMkLst>
          <pc:docMk/>
          <pc:sldMk cId="0" sldId="366"/>
        </pc:sldMkLst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6"/>
            <ac:spMk id="4" creationId="{72245569-4436-4FDB-B614-0FFE5E10C52A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6"/>
            <ac:spMk id="5" creationId="{8A540189-ACED-4E2F-B8A2-5CB7342D6434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6"/>
            <ac:spMk id="6" creationId="{2DB5E16F-23E5-4E97-A0DC-532C55A6C381}"/>
          </ac:spMkLst>
        </pc:spChg>
        <pc:spChg chg="mod ord">
          <ac:chgData name="Jimmy Gilbert" userId="0212c120946023de" providerId="LiveId" clId="{A65D1A9C-97C2-42DA-A01A-73126C2AE6C5}" dt="2021-10-29T15:44:22.519" v="63" actId="20577"/>
          <ac:spMkLst>
            <pc:docMk/>
            <pc:sldMk cId="0" sldId="366"/>
            <ac:spMk id="11266" creationId="{39699BC8-CF7D-4F5B-A2EB-AC22ADC3A276}"/>
          </ac:spMkLst>
        </pc:spChg>
        <pc:spChg chg="mod ord">
          <ac:chgData name="Jimmy Gilbert" userId="0212c120946023de" providerId="LiveId" clId="{A65D1A9C-97C2-42DA-A01A-73126C2AE6C5}" dt="2021-10-29T15:44:02.919" v="57" actId="20577"/>
          <ac:spMkLst>
            <pc:docMk/>
            <pc:sldMk cId="0" sldId="366"/>
            <ac:spMk id="11267" creationId="{0AE4D2F3-9F14-47F7-B7E6-380CED20ADBF}"/>
          </ac:spMkLst>
        </pc:spChg>
      </pc:sldChg>
      <pc:sldChg chg="modSp add del mod modAnim chgLayout">
        <pc:chgData name="Jimmy Gilbert" userId="0212c120946023de" providerId="LiveId" clId="{A65D1A9C-97C2-42DA-A01A-73126C2AE6C5}" dt="2021-10-29T15:46:14.605" v="85"/>
        <pc:sldMkLst>
          <pc:docMk/>
          <pc:sldMk cId="0" sldId="367"/>
        </pc:sldMkLst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7"/>
            <ac:spMk id="4" creationId="{AA829690-E7A3-4431-8686-62DF4293B5E1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7"/>
            <ac:spMk id="5" creationId="{5E2EA09B-7AEC-42E9-A71E-16DAFC2750BC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7"/>
            <ac:spMk id="6" creationId="{AF89CDBA-BDA2-4B72-8AA2-6467D388EBD3}"/>
          </ac:spMkLst>
        </pc:spChg>
        <pc:spChg chg="mod ord">
          <ac:chgData name="Jimmy Gilbert" userId="0212c120946023de" providerId="LiveId" clId="{A65D1A9C-97C2-42DA-A01A-73126C2AE6C5}" dt="2021-10-29T15:44:25.202" v="65" actId="20577"/>
          <ac:spMkLst>
            <pc:docMk/>
            <pc:sldMk cId="0" sldId="367"/>
            <ac:spMk id="12290" creationId="{03772947-1AE4-4EFB-8C9E-1B4B0A19319C}"/>
          </ac:spMkLst>
        </pc:spChg>
        <pc:spChg chg="mod ord">
          <ac:chgData name="Jimmy Gilbert" userId="0212c120946023de" providerId="LiveId" clId="{A65D1A9C-97C2-42DA-A01A-73126C2AE6C5}" dt="2021-10-29T15:44:09.605" v="59" actId="20577"/>
          <ac:spMkLst>
            <pc:docMk/>
            <pc:sldMk cId="0" sldId="367"/>
            <ac:spMk id="12291" creationId="{AF117FD7-5B62-4C85-9CAC-570E0C56D7CB}"/>
          </ac:spMkLst>
        </pc:spChg>
      </pc:sldChg>
      <pc:sldChg chg="modSp add del mod modAnim chgLayout">
        <pc:chgData name="Jimmy Gilbert" userId="0212c120946023de" providerId="LiveId" clId="{A65D1A9C-97C2-42DA-A01A-73126C2AE6C5}" dt="2021-10-29T15:46:18.588" v="86"/>
        <pc:sldMkLst>
          <pc:docMk/>
          <pc:sldMk cId="0" sldId="368"/>
        </pc:sldMkLst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8"/>
            <ac:spMk id="4" creationId="{39BB2916-D3AA-49C8-AE4A-5C5070107300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8"/>
            <ac:spMk id="5" creationId="{2310639C-20E6-40E0-B834-094A6C1109F7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8"/>
            <ac:spMk id="6" creationId="{E6EA37E3-018F-48BA-B402-2C3CBB42C197}"/>
          </ac:spMkLst>
        </pc:spChg>
        <pc:spChg chg="mod ord">
          <ac:chgData name="Jimmy Gilbert" userId="0212c120946023de" providerId="LiveId" clId="{A65D1A9C-97C2-42DA-A01A-73126C2AE6C5}" dt="2021-10-29T15:44:28.409" v="67" actId="20577"/>
          <ac:spMkLst>
            <pc:docMk/>
            <pc:sldMk cId="0" sldId="368"/>
            <ac:spMk id="13314" creationId="{AA586AAE-9FF4-4C85-A89C-39C59FAB9286}"/>
          </ac:spMkLst>
        </pc:spChg>
        <pc:spChg chg="mod ord">
          <ac:chgData name="Jimmy Gilbert" userId="0212c120946023de" providerId="LiveId" clId="{A65D1A9C-97C2-42DA-A01A-73126C2AE6C5}" dt="2021-10-29T15:44:14.830" v="61" actId="20577"/>
          <ac:spMkLst>
            <pc:docMk/>
            <pc:sldMk cId="0" sldId="368"/>
            <ac:spMk id="13315" creationId="{59E99FC6-B636-439E-93A9-78BA3ED08FBE}"/>
          </ac:spMkLst>
        </pc:spChg>
      </pc:sldChg>
      <pc:sldChg chg="modSp add del mod chgLayout">
        <pc:chgData name="Jimmy Gilbert" userId="0212c120946023de" providerId="LiveId" clId="{A65D1A9C-97C2-42DA-A01A-73126C2AE6C5}" dt="2021-10-29T15:45:15.218" v="73" actId="20577"/>
        <pc:sldMkLst>
          <pc:docMk/>
          <pc:sldMk cId="0" sldId="369"/>
        </pc:sldMkLst>
        <pc:spChg chg="mod ord">
          <ac:chgData name="Jimmy Gilbert" userId="0212c120946023de" providerId="LiveId" clId="{A65D1A9C-97C2-42DA-A01A-73126C2AE6C5}" dt="2021-10-29T15:44:58.145" v="71" actId="5793"/>
          <ac:spMkLst>
            <pc:docMk/>
            <pc:sldMk cId="0" sldId="369"/>
            <ac:spMk id="3" creationId="{30ADBAAA-9FF2-477F-B28F-AC8B3584F109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9"/>
            <ac:spMk id="4" creationId="{BB2B9B09-979C-4760-B273-10D7E74BFF32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9"/>
            <ac:spMk id="5" creationId="{F63585B0-66DE-4D55-9DA7-D4AB049E399F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69"/>
            <ac:spMk id="6" creationId="{4B6B6167-D96E-4232-A590-0BF95368717A}"/>
          </ac:spMkLst>
        </pc:spChg>
        <pc:spChg chg="mod ord">
          <ac:chgData name="Jimmy Gilbert" userId="0212c120946023de" providerId="LiveId" clId="{A65D1A9C-97C2-42DA-A01A-73126C2AE6C5}" dt="2021-10-29T15:45:15.218" v="73" actId="20577"/>
          <ac:spMkLst>
            <pc:docMk/>
            <pc:sldMk cId="0" sldId="369"/>
            <ac:spMk id="17410" creationId="{B4B5C825-908C-4177-880B-A4C8819DAFC1}"/>
          </ac:spMkLst>
        </pc:spChg>
      </pc:sldChg>
      <pc:sldChg chg="modSp add del mod chgLayout">
        <pc:chgData name="Jimmy Gilbert" userId="0212c120946023de" providerId="LiveId" clId="{A65D1A9C-97C2-42DA-A01A-73126C2AE6C5}" dt="2021-10-29T15:45:19.638" v="77" actId="20577"/>
        <pc:sldMkLst>
          <pc:docMk/>
          <pc:sldMk cId="0" sldId="370"/>
        </pc:sldMkLst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70"/>
            <ac:spMk id="4" creationId="{2D9C3ED0-3FD8-4333-9691-074218F01DC7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70"/>
            <ac:spMk id="5" creationId="{878B3467-F708-4EC6-9827-00F537F5A522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70"/>
            <ac:spMk id="6" creationId="{F6A7B991-6672-41A9-BCD9-A67EEFDBD5D0}"/>
          </ac:spMkLst>
        </pc:spChg>
        <pc:spChg chg="mod ord">
          <ac:chgData name="Jimmy Gilbert" userId="0212c120946023de" providerId="LiveId" clId="{A65D1A9C-97C2-42DA-A01A-73126C2AE6C5}" dt="2021-10-29T15:45:19.638" v="77" actId="20577"/>
          <ac:spMkLst>
            <pc:docMk/>
            <pc:sldMk cId="0" sldId="370"/>
            <ac:spMk id="18434" creationId="{3AF40EFE-3E3D-446B-AEE3-D21954E7D3B2}"/>
          </ac:spMkLst>
        </pc:spChg>
        <pc:spChg chg="mod ord">
          <ac:chgData name="Jimmy Gilbert" userId="0212c120946023de" providerId="LiveId" clId="{A65D1A9C-97C2-42DA-A01A-73126C2AE6C5}" dt="2021-10-29T15:41:57.667" v="30" actId="700"/>
          <ac:spMkLst>
            <pc:docMk/>
            <pc:sldMk cId="0" sldId="370"/>
            <ac:spMk id="18435" creationId="{3DBF5EAC-67D9-4F5A-9527-85112BAC26E6}"/>
          </ac:spMkLst>
        </pc:spChg>
      </pc:sldChg>
      <pc:sldChg chg="modSp add del mod chgLayout">
        <pc:chgData name="Jimmy Gilbert" userId="0212c120946023de" providerId="LiveId" clId="{A65D1A9C-97C2-42DA-A01A-73126C2AE6C5}" dt="2021-10-29T15:46:41.533" v="88" actId="700"/>
        <pc:sldMkLst>
          <pc:docMk/>
          <pc:sldMk cId="0" sldId="371"/>
        </pc:sldMkLst>
        <pc:spChg chg="mod ord">
          <ac:chgData name="Jimmy Gilbert" userId="0212c120946023de" providerId="LiveId" clId="{A65D1A9C-97C2-42DA-A01A-73126C2AE6C5}" dt="2021-10-29T15:46:41.533" v="88" actId="700"/>
          <ac:spMkLst>
            <pc:docMk/>
            <pc:sldMk cId="0" sldId="371"/>
            <ac:spMk id="4" creationId="{A1B95CA6-F337-49C7-9C86-6C0D55AB1903}"/>
          </ac:spMkLst>
        </pc:spChg>
        <pc:spChg chg="mod ord">
          <ac:chgData name="Jimmy Gilbert" userId="0212c120946023de" providerId="LiveId" clId="{A65D1A9C-97C2-42DA-A01A-73126C2AE6C5}" dt="2021-10-29T15:46:41.533" v="88" actId="700"/>
          <ac:spMkLst>
            <pc:docMk/>
            <pc:sldMk cId="0" sldId="371"/>
            <ac:spMk id="5" creationId="{7A0556E5-252D-4608-A3D8-27EBC4D843F6}"/>
          </ac:spMkLst>
        </pc:spChg>
        <pc:spChg chg="mod ord">
          <ac:chgData name="Jimmy Gilbert" userId="0212c120946023de" providerId="LiveId" clId="{A65D1A9C-97C2-42DA-A01A-73126C2AE6C5}" dt="2021-10-29T15:46:41.533" v="88" actId="700"/>
          <ac:spMkLst>
            <pc:docMk/>
            <pc:sldMk cId="0" sldId="371"/>
            <ac:spMk id="6" creationId="{86224BA6-B42E-4ED1-964C-D8813B0DD00B}"/>
          </ac:spMkLst>
        </pc:spChg>
        <pc:spChg chg="mod ord">
          <ac:chgData name="Jimmy Gilbert" userId="0212c120946023de" providerId="LiveId" clId="{A65D1A9C-97C2-42DA-A01A-73126C2AE6C5}" dt="2021-10-29T15:46:41.533" v="88" actId="700"/>
          <ac:spMkLst>
            <pc:docMk/>
            <pc:sldMk cId="0" sldId="371"/>
            <ac:spMk id="19458" creationId="{ED361C28-DE51-4079-9B81-393DAF52800D}"/>
          </ac:spMkLst>
        </pc:spChg>
        <pc:spChg chg="mod ord">
          <ac:chgData name="Jimmy Gilbert" userId="0212c120946023de" providerId="LiveId" clId="{A65D1A9C-97C2-42DA-A01A-73126C2AE6C5}" dt="2021-10-29T15:46:41.533" v="88" actId="700"/>
          <ac:spMkLst>
            <pc:docMk/>
            <pc:sldMk cId="0" sldId="371"/>
            <ac:spMk id="19459" creationId="{EE41086E-0D42-46E1-B767-1E3C72676ABB}"/>
          </ac:spMkLst>
        </pc:spChg>
      </pc:sldChg>
      <pc:sldChg chg="add del">
        <pc:chgData name="Jimmy Gilbert" userId="0212c120946023de" providerId="LiveId" clId="{A65D1A9C-97C2-42DA-A01A-73126C2AE6C5}" dt="2021-10-29T15:42:07.670" v="37" actId="47"/>
        <pc:sldMkLst>
          <pc:docMk/>
          <pc:sldMk cId="0" sldId="380"/>
        </pc:sldMkLst>
      </pc:sldChg>
      <pc:sldChg chg="add del">
        <pc:chgData name="Jimmy Gilbert" userId="0212c120946023de" providerId="LiveId" clId="{A65D1A9C-97C2-42DA-A01A-73126C2AE6C5}" dt="2021-10-29T15:42:26.728" v="40" actId="47"/>
        <pc:sldMkLst>
          <pc:docMk/>
          <pc:sldMk cId="0" sldId="390"/>
        </pc:sldMkLst>
      </pc:sldChg>
      <pc:sldChg chg="add del">
        <pc:chgData name="Jimmy Gilbert" userId="0212c120946023de" providerId="LiveId" clId="{A65D1A9C-97C2-42DA-A01A-73126C2AE6C5}" dt="2021-10-29T15:42:26.728" v="40" actId="47"/>
        <pc:sldMkLst>
          <pc:docMk/>
          <pc:sldMk cId="0" sldId="391"/>
        </pc:sldMkLst>
      </pc:sldChg>
      <pc:sldChg chg="add del">
        <pc:chgData name="Jimmy Gilbert" userId="0212c120946023de" providerId="LiveId" clId="{A65D1A9C-97C2-42DA-A01A-73126C2AE6C5}" dt="2021-10-29T15:42:26.728" v="40" actId="47"/>
        <pc:sldMkLst>
          <pc:docMk/>
          <pc:sldMk cId="0" sldId="392"/>
        </pc:sldMkLst>
      </pc:sldChg>
      <pc:sldChg chg="add del">
        <pc:chgData name="Jimmy Gilbert" userId="0212c120946023de" providerId="LiveId" clId="{A65D1A9C-97C2-42DA-A01A-73126C2AE6C5}" dt="2021-10-29T15:42:26.728" v="40" actId="47"/>
        <pc:sldMkLst>
          <pc:docMk/>
          <pc:sldMk cId="0" sldId="393"/>
        </pc:sldMkLst>
      </pc:sldChg>
      <pc:sldChg chg="add del">
        <pc:chgData name="Jimmy Gilbert" userId="0212c120946023de" providerId="LiveId" clId="{A65D1A9C-97C2-42DA-A01A-73126C2AE6C5}" dt="2021-10-29T15:42:26.728" v="40" actId="47"/>
        <pc:sldMkLst>
          <pc:docMk/>
          <pc:sldMk cId="0" sldId="394"/>
        </pc:sldMkLst>
      </pc:sldChg>
      <pc:sldChg chg="add del">
        <pc:chgData name="Jimmy Gilbert" userId="0212c120946023de" providerId="LiveId" clId="{A65D1A9C-97C2-42DA-A01A-73126C2AE6C5}" dt="2021-10-29T15:42:26.728" v="40" actId="47"/>
        <pc:sldMkLst>
          <pc:docMk/>
          <pc:sldMk cId="0" sldId="395"/>
        </pc:sldMkLst>
      </pc:sldChg>
      <pc:sldChg chg="add del">
        <pc:chgData name="Jimmy Gilbert" userId="0212c120946023de" providerId="LiveId" clId="{A65D1A9C-97C2-42DA-A01A-73126C2AE6C5}" dt="2021-10-29T15:42:26.728" v="40" actId="47"/>
        <pc:sldMkLst>
          <pc:docMk/>
          <pc:sldMk cId="0" sldId="396"/>
        </pc:sldMkLst>
      </pc:sldChg>
      <pc:sldChg chg="add del">
        <pc:chgData name="Jimmy Gilbert" userId="0212c120946023de" providerId="LiveId" clId="{A65D1A9C-97C2-42DA-A01A-73126C2AE6C5}" dt="2021-10-29T15:42:26.728" v="40" actId="47"/>
        <pc:sldMkLst>
          <pc:docMk/>
          <pc:sldMk cId="0" sldId="397"/>
        </pc:sldMkLst>
      </pc:sldChg>
      <pc:sldChg chg="add del">
        <pc:chgData name="Jimmy Gilbert" userId="0212c120946023de" providerId="LiveId" clId="{A65D1A9C-97C2-42DA-A01A-73126C2AE6C5}" dt="2021-10-29T15:42:26.728" v="40" actId="47"/>
        <pc:sldMkLst>
          <pc:docMk/>
          <pc:sldMk cId="0" sldId="398"/>
        </pc:sldMkLst>
      </pc:sldChg>
      <pc:sldChg chg="add del">
        <pc:chgData name="Jimmy Gilbert" userId="0212c120946023de" providerId="LiveId" clId="{A65D1A9C-97C2-42DA-A01A-73126C2AE6C5}" dt="2021-10-29T15:42:26.728" v="40" actId="47"/>
        <pc:sldMkLst>
          <pc:docMk/>
          <pc:sldMk cId="0" sldId="399"/>
        </pc:sldMkLst>
      </pc:sldChg>
      <pc:sldChg chg="add del">
        <pc:chgData name="Jimmy Gilbert" userId="0212c120946023de" providerId="LiveId" clId="{A65D1A9C-97C2-42DA-A01A-73126C2AE6C5}" dt="2021-10-29T15:42:26.728" v="40" actId="47"/>
        <pc:sldMkLst>
          <pc:docMk/>
          <pc:sldMk cId="0" sldId="400"/>
        </pc:sldMkLst>
      </pc:sldChg>
      <pc:sldChg chg="add del">
        <pc:chgData name="Jimmy Gilbert" userId="0212c120946023de" providerId="LiveId" clId="{A65D1A9C-97C2-42DA-A01A-73126C2AE6C5}" dt="2021-10-29T15:42:26.728" v="40" actId="47"/>
        <pc:sldMkLst>
          <pc:docMk/>
          <pc:sldMk cId="0" sldId="401"/>
        </pc:sldMkLst>
      </pc:sldChg>
      <pc:sldChg chg="add del">
        <pc:chgData name="Jimmy Gilbert" userId="0212c120946023de" providerId="LiveId" clId="{A65D1A9C-97C2-42DA-A01A-73126C2AE6C5}" dt="2021-10-29T15:42:26.728" v="40" actId="47"/>
        <pc:sldMkLst>
          <pc:docMk/>
          <pc:sldMk cId="0" sldId="402"/>
        </pc:sldMkLst>
      </pc:sldChg>
      <pc:sldChg chg="modSp mod">
        <pc:chgData name="Jimmy Gilbert" userId="0212c120946023de" providerId="LiveId" clId="{A65D1A9C-97C2-42DA-A01A-73126C2AE6C5}" dt="2021-10-29T15:43:00.126" v="46"/>
        <pc:sldMkLst>
          <pc:docMk/>
          <pc:sldMk cId="2344287550" sldId="421"/>
        </pc:sldMkLst>
        <pc:spChg chg="mod">
          <ac:chgData name="Jimmy Gilbert" userId="0212c120946023de" providerId="LiveId" clId="{A65D1A9C-97C2-42DA-A01A-73126C2AE6C5}" dt="2021-10-29T15:43:00.126" v="46"/>
          <ac:spMkLst>
            <pc:docMk/>
            <pc:sldMk cId="2344287550" sldId="421"/>
            <ac:spMk id="2" creationId="{00000000-0000-0000-0000-000000000000}"/>
          </ac:spMkLst>
        </pc:spChg>
      </pc:sldChg>
      <pc:sldChg chg="add del">
        <pc:chgData name="Jimmy Gilbert" userId="0212c120946023de" providerId="LiveId" clId="{A65D1A9C-97C2-42DA-A01A-73126C2AE6C5}" dt="2021-10-29T15:42:05.650" v="36" actId="47"/>
        <pc:sldMkLst>
          <pc:docMk/>
          <pc:sldMk cId="495964328" sldId="424"/>
        </pc:sldMkLst>
      </pc:sldChg>
      <pc:sldChg chg="modSp add del mod">
        <pc:chgData name="Jimmy Gilbert" userId="0212c120946023de" providerId="LiveId" clId="{A65D1A9C-97C2-42DA-A01A-73126C2AE6C5}" dt="2021-10-29T15:42:01.755" v="35" actId="47"/>
        <pc:sldMkLst>
          <pc:docMk/>
          <pc:sldMk cId="1465094402" sldId="426"/>
        </pc:sldMkLst>
        <pc:spChg chg="mod">
          <ac:chgData name="Jimmy Gilbert" userId="0212c120946023de" providerId="LiveId" clId="{A65D1A9C-97C2-42DA-A01A-73126C2AE6C5}" dt="2021-10-29T15:39:49.831" v="17" actId="20577"/>
          <ac:spMkLst>
            <pc:docMk/>
            <pc:sldMk cId="1465094402" sldId="426"/>
            <ac:spMk id="9217" creationId="{00000000-0000-0000-0000-000000000000}"/>
          </ac:spMkLst>
        </pc:spChg>
      </pc:sldChg>
      <pc:sldChg chg="add del">
        <pc:chgData name="Jimmy Gilbert" userId="0212c120946023de" providerId="LiveId" clId="{A65D1A9C-97C2-42DA-A01A-73126C2AE6C5}" dt="2021-10-29T15:42:19.239" v="39"/>
        <pc:sldMkLst>
          <pc:docMk/>
          <pc:sldMk cId="0" sldId="427"/>
        </pc:sldMkLst>
      </pc:sldChg>
      <pc:sldChg chg="add del">
        <pc:chgData name="Jimmy Gilbert" userId="0212c120946023de" providerId="LiveId" clId="{A65D1A9C-97C2-42DA-A01A-73126C2AE6C5}" dt="2021-10-29T15:42:19.239" v="39"/>
        <pc:sldMkLst>
          <pc:docMk/>
          <pc:sldMk cId="0" sldId="428"/>
        </pc:sldMkLst>
      </pc:sldChg>
      <pc:sldChg chg="add del">
        <pc:chgData name="Jimmy Gilbert" userId="0212c120946023de" providerId="LiveId" clId="{A65D1A9C-97C2-42DA-A01A-73126C2AE6C5}" dt="2021-10-29T15:42:19.239" v="39"/>
        <pc:sldMkLst>
          <pc:docMk/>
          <pc:sldMk cId="0" sldId="429"/>
        </pc:sldMkLst>
      </pc:sldChg>
      <pc:sldChg chg="add del">
        <pc:chgData name="Jimmy Gilbert" userId="0212c120946023de" providerId="LiveId" clId="{A65D1A9C-97C2-42DA-A01A-73126C2AE6C5}" dt="2021-10-29T15:42:19.239" v="39"/>
        <pc:sldMkLst>
          <pc:docMk/>
          <pc:sldMk cId="0" sldId="430"/>
        </pc:sldMkLst>
      </pc:sldChg>
      <pc:sldChg chg="add del">
        <pc:chgData name="Jimmy Gilbert" userId="0212c120946023de" providerId="LiveId" clId="{A65D1A9C-97C2-42DA-A01A-73126C2AE6C5}" dt="2021-10-29T15:42:19.239" v="39"/>
        <pc:sldMkLst>
          <pc:docMk/>
          <pc:sldMk cId="0" sldId="431"/>
        </pc:sldMkLst>
      </pc:sldChg>
      <pc:sldMasterChg chg="addSldLayout delSldLayout">
        <pc:chgData name="Jimmy Gilbert" userId="0212c120946023de" providerId="LiveId" clId="{A65D1A9C-97C2-42DA-A01A-73126C2AE6C5}" dt="2021-10-29T15:42:07.670" v="37" actId="47"/>
        <pc:sldMasterMkLst>
          <pc:docMk/>
          <pc:sldMasterMk cId="4035114675" sldId="2147483946"/>
        </pc:sldMasterMkLst>
        <pc:sldLayoutChg chg="add del">
          <pc:chgData name="Jimmy Gilbert" userId="0212c120946023de" providerId="LiveId" clId="{A65D1A9C-97C2-42DA-A01A-73126C2AE6C5}" dt="2021-10-29T15:42:01.755" v="35" actId="47"/>
          <pc:sldLayoutMkLst>
            <pc:docMk/>
            <pc:sldMasterMk cId="4035114675" sldId="2147483946"/>
            <pc:sldLayoutMk cId="3682027883" sldId="2147483963"/>
          </pc:sldLayoutMkLst>
        </pc:sldLayoutChg>
        <pc:sldLayoutChg chg="add del">
          <pc:chgData name="Jimmy Gilbert" userId="0212c120946023de" providerId="LiveId" clId="{A65D1A9C-97C2-42DA-A01A-73126C2AE6C5}" dt="2021-10-29T15:42:07.670" v="37" actId="47"/>
          <pc:sldLayoutMkLst>
            <pc:docMk/>
            <pc:sldMasterMk cId="4035114675" sldId="2147483946"/>
            <pc:sldLayoutMk cId="501003978" sldId="214748396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4" name="Rectangle 2"/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>
                <a:sym typeface="Lucida Grande" charset="0"/>
              </a:rPr>
              <a:t>Click to edit Master text styles</a:t>
            </a:r>
          </a:p>
          <a:p>
            <a:pPr lvl="1"/>
            <a:r>
              <a:rPr lang="fr-FR" altLang="fr-FR" noProof="0">
                <a:sym typeface="Lucida Grande" charset="0"/>
              </a:rPr>
              <a:t>Second level</a:t>
            </a:r>
          </a:p>
          <a:p>
            <a:pPr lvl="2"/>
            <a:r>
              <a:rPr lang="fr-FR" altLang="fr-FR" noProof="0">
                <a:sym typeface="Lucida Grande" charset="0"/>
              </a:rPr>
              <a:t>Third level</a:t>
            </a:r>
          </a:p>
          <a:p>
            <a:pPr lvl="3"/>
            <a:r>
              <a:rPr lang="fr-FR" altLang="fr-FR" noProof="0">
                <a:sym typeface="Lucida Grande" charset="0"/>
              </a:rPr>
              <a:t>Fourth level</a:t>
            </a:r>
          </a:p>
          <a:p>
            <a:pPr lvl="4"/>
            <a:r>
              <a:rPr lang="fr-FR" altLang="fr-FR" noProof="0">
                <a:sym typeface="Lucida Grande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1pPr>
    <a:lvl2pPr indent="2286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2pPr>
    <a:lvl3pPr indent="4572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3pPr>
    <a:lvl4pPr indent="6858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4pPr>
    <a:lvl5pPr indent="9144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14FE255A-07CD-42A8-B814-82971ABEF3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8606FBC-BCA5-4519-BACE-794BAAF025D9}" type="slidenum">
              <a:rPr lang="fr-CA" altLang="fr-FR" sz="1200"/>
              <a:pPr/>
              <a:t>3</a:t>
            </a:fld>
            <a:endParaRPr lang="fr-CA" altLang="fr-FR" sz="12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C82349D5-CBA3-4DB7-83C2-95BA2A9D0A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C6BAF370-FE5D-46A5-B5D7-6089447090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FD80C931-7DC6-4A8F-9F78-706AB4C04A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BCDD5B7-4218-4365-8C8D-42D8E52D9DED}" type="slidenum">
              <a:rPr lang="fr-CA" altLang="fr-FR" sz="1200"/>
              <a:pPr/>
              <a:t>4</a:t>
            </a:fld>
            <a:endParaRPr lang="fr-CA" altLang="fr-FR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659BEA76-CAE8-4C72-B25F-F5C9199534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F97768DF-D112-4DBE-AA90-8342589721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>
            <a:extLst>
              <a:ext uri="{FF2B5EF4-FFF2-40B4-BE49-F238E27FC236}">
                <a16:creationId xmlns:a16="http://schemas.microsoft.com/office/drawing/2014/main" id="{F7BAE258-47FF-4DC8-9120-6E54F5ADBAC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Espace réservé des commentaires 2">
            <a:extLst>
              <a:ext uri="{FF2B5EF4-FFF2-40B4-BE49-F238E27FC236}">
                <a16:creationId xmlns:a16="http://schemas.microsoft.com/office/drawing/2014/main" id="{74046E15-5404-46EC-AF3F-16F53ECDA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CA" altLang="fr-FR">
                <a:latin typeface="Times New Roman" panose="02020603050405020304" pitchFamily="18" charset="0"/>
              </a:rPr>
              <a:t>Source (pour toutes les diapositives sur Scapy – Actif): </a:t>
            </a:r>
          </a:p>
          <a:p>
            <a:r>
              <a:rPr lang="fr-CA" altLang="fr-FR">
                <a:latin typeface="Times New Roman" panose="02020603050405020304" pitchFamily="18" charset="0"/>
              </a:rPr>
              <a:t>http://www.secdev.org/projects/scapy/files/scapydoc.pdf</a:t>
            </a:r>
          </a:p>
          <a:p>
            <a:r>
              <a:rPr lang="fr-CA" altLang="fr-FR">
                <a:latin typeface="Times New Roman" panose="02020603050405020304" pitchFamily="18" charset="0"/>
              </a:rPr>
              <a:t>http://www.secdev.org/projects/scapy/doc/usage.html</a:t>
            </a:r>
          </a:p>
          <a:p>
            <a:r>
              <a:rPr lang="fr-CA" altLang="fr-FR">
                <a:latin typeface="Times New Roman" panose="02020603050405020304" pitchFamily="18" charset="0"/>
              </a:rPr>
              <a:t>http://www.secdev.org/conf/scapy_lsm2003.pdf</a:t>
            </a:r>
          </a:p>
        </p:txBody>
      </p:sp>
      <p:sp>
        <p:nvSpPr>
          <p:cNvPr id="24580" name="Espace réservé du numéro de diapositive 3">
            <a:extLst>
              <a:ext uri="{FF2B5EF4-FFF2-40B4-BE49-F238E27FC236}">
                <a16:creationId xmlns:a16="http://schemas.microsoft.com/office/drawing/2014/main" id="{11177078-82B8-4623-B0C5-56F7AFD2A9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D791BD7-63B0-428B-ABFB-6723ED724C3D}" type="slidenum">
              <a:rPr lang="fr-CA" altLang="fr-FR" sz="1200"/>
              <a:pPr/>
              <a:t>5</a:t>
            </a:fld>
            <a:endParaRPr lang="fr-CA" altLang="fr-FR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>
            <a:extLst>
              <a:ext uri="{FF2B5EF4-FFF2-40B4-BE49-F238E27FC236}">
                <a16:creationId xmlns:a16="http://schemas.microsoft.com/office/drawing/2014/main" id="{8A5EF689-88DF-46A0-9542-ED9C22E936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Espace réservé des commentaires 2">
            <a:extLst>
              <a:ext uri="{FF2B5EF4-FFF2-40B4-BE49-F238E27FC236}">
                <a16:creationId xmlns:a16="http://schemas.microsoft.com/office/drawing/2014/main" id="{932A69B6-912B-4318-A7A9-9BA4D2365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CA" altLang="fr-FR">
                <a:latin typeface="Times New Roman" panose="02020603050405020304" pitchFamily="18" charset="0"/>
              </a:rPr>
              <a:t>Voir section 8.2.2 pour les détails des fonctions send() et sendp()</a:t>
            </a:r>
          </a:p>
        </p:txBody>
      </p:sp>
      <p:sp>
        <p:nvSpPr>
          <p:cNvPr id="25604" name="Espace réservé du numéro de diapositive 3">
            <a:extLst>
              <a:ext uri="{FF2B5EF4-FFF2-40B4-BE49-F238E27FC236}">
                <a16:creationId xmlns:a16="http://schemas.microsoft.com/office/drawing/2014/main" id="{0B343CA7-B0D9-46EE-A49F-7324A65C67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30EA806-02D0-40AA-9939-EEFEEA490991}" type="slidenum">
              <a:rPr lang="fr-CA" altLang="fr-FR" sz="1200"/>
              <a:pPr/>
              <a:t>8</a:t>
            </a:fld>
            <a:endParaRPr lang="fr-CA" altLang="fr-FR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12041"/>
            <a:ext cx="17340263" cy="9765642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3450" y="3419782"/>
            <a:ext cx="11046646" cy="2341407"/>
          </a:xfrm>
        </p:spPr>
        <p:txBody>
          <a:bodyPr anchor="b">
            <a:noAutofit/>
          </a:bodyPr>
          <a:lstStyle>
            <a:lvl1pPr algn="r">
              <a:defRPr sz="768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3450" y="5761185"/>
            <a:ext cx="11046646" cy="156003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0C2E95-21F2-4976-A528-6A66BFF98E46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08033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866986"/>
            <a:ext cx="12226746" cy="4840676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357902"/>
            <a:ext cx="12226746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10DC8C-DED9-492E-8DB6-ED9C44D38D59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556811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604" y="866987"/>
            <a:ext cx="11512009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3013" y="5165795"/>
            <a:ext cx="10275192" cy="541867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27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357902"/>
            <a:ext cx="12226746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57EE8A-11CF-49F0-AC67-DF4FF9D833F4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24" name="TextBox 23"/>
          <p:cNvSpPr txBox="1"/>
          <p:nvPr/>
        </p:nvSpPr>
        <p:spPr>
          <a:xfrm>
            <a:off x="770683" y="1124093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648224" y="4105324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4786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2747716"/>
            <a:ext cx="12226746" cy="3691321"/>
          </a:xfrm>
        </p:spPr>
        <p:txBody>
          <a:bodyPr anchor="b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F842BD-75C8-4EA9-A6B2-B0A8AA1E4732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039011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604" y="866987"/>
            <a:ext cx="11512009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63347" y="5707662"/>
            <a:ext cx="12226747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CC07E4-2B19-4E43-8620-B11B07EDE1E1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  <p:sp>
        <p:nvSpPr>
          <p:cNvPr id="24" name="TextBox 23"/>
          <p:cNvSpPr txBox="1"/>
          <p:nvPr/>
        </p:nvSpPr>
        <p:spPr>
          <a:xfrm>
            <a:off x="770683" y="1124093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648224" y="4105324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0117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389" y="866987"/>
            <a:ext cx="12214706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63347" y="5707662"/>
            <a:ext cx="12226747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accent1"/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FEC9ED-7563-4800-85CD-323CE231D413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8642206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808FA1-6A8F-470B-B861-1BC655367DB1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236600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332149" y="866986"/>
            <a:ext cx="1855691" cy="7468730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3350" y="866987"/>
            <a:ext cx="10041409" cy="746872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8AB62E-9CBF-4658-A7B8-90277EF2AC0D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0277787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 userDrawn="1"/>
        </p:nvGrpSpPr>
        <p:grpSpPr bwMode="auto">
          <a:xfrm>
            <a:off x="0" y="-12700"/>
            <a:ext cx="17340263" cy="9766300"/>
            <a:chOff x="0" y="-8467"/>
            <a:chExt cx="12192000" cy="6866467"/>
          </a:xfrm>
        </p:grpSpPr>
        <p:cxnSp>
          <p:nvCxnSpPr>
            <p:cNvPr id="6" name="Straight Connector 18"/>
            <p:cNvCxnSpPr/>
            <p:nvPr/>
          </p:nvCxnSpPr>
          <p:spPr>
            <a:xfrm>
              <a:off x="9371421" y="462"/>
              <a:ext cx="1218865" cy="685753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9"/>
            <p:cNvCxnSpPr/>
            <p:nvPr/>
          </p:nvCxnSpPr>
          <p:spPr>
            <a:xfrm flipH="1">
              <a:off x="7424808" y="3681478"/>
              <a:ext cx="4763843" cy="317652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23"/>
            <p:cNvSpPr/>
            <p:nvPr/>
          </p:nvSpPr>
          <p:spPr>
            <a:xfrm>
              <a:off x="9181671" y="-8467"/>
              <a:ext cx="3006980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5"/>
            <p:cNvSpPr/>
            <p:nvPr/>
          </p:nvSpPr>
          <p:spPr>
            <a:xfrm>
              <a:off x="9603586" y="-8467"/>
              <a:ext cx="2588414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Isosceles Triangle 22"/>
            <p:cNvSpPr/>
            <p:nvPr/>
          </p:nvSpPr>
          <p:spPr>
            <a:xfrm>
              <a:off x="8932764" y="3047513"/>
              <a:ext cx="3259236" cy="3810487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7"/>
            <p:cNvSpPr/>
            <p:nvPr/>
          </p:nvSpPr>
          <p:spPr>
            <a:xfrm>
              <a:off x="9334587" y="-8467"/>
              <a:ext cx="2854064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8"/>
            <p:cNvSpPr/>
            <p:nvPr/>
          </p:nvSpPr>
          <p:spPr>
            <a:xfrm>
              <a:off x="10898351" y="-8467"/>
              <a:ext cx="1290300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9"/>
            <p:cNvSpPr/>
            <p:nvPr/>
          </p:nvSpPr>
          <p:spPr>
            <a:xfrm>
              <a:off x="10938533" y="-8467"/>
              <a:ext cx="1250118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26"/>
            <p:cNvSpPr/>
            <p:nvPr/>
          </p:nvSpPr>
          <p:spPr>
            <a:xfrm>
              <a:off x="10371515" y="3589955"/>
              <a:ext cx="1817136" cy="326804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28"/>
            <p:cNvSpPr/>
            <p:nvPr/>
          </p:nvSpPr>
          <p:spPr>
            <a:xfrm rot="10800000">
              <a:off x="0" y="462"/>
              <a:ext cx="842714" cy="566550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9" name="Title 1"/>
          <p:cNvSpPr>
            <a:spLocks noGrp="1"/>
          </p:cNvSpPr>
          <p:nvPr>
            <p:ph type="ctrTitle"/>
          </p:nvPr>
        </p:nvSpPr>
        <p:spPr>
          <a:xfrm>
            <a:off x="963350" y="3419782"/>
            <a:ext cx="12226747" cy="2341407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768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0" name="Subtitle 2"/>
          <p:cNvSpPr>
            <a:spLocks noGrp="1"/>
          </p:cNvSpPr>
          <p:nvPr>
            <p:ph type="subTitle" idx="1"/>
          </p:nvPr>
        </p:nvSpPr>
        <p:spPr>
          <a:xfrm>
            <a:off x="3781895" y="5761185"/>
            <a:ext cx="9408202" cy="283097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Modifier le style des sous-titres du masque</a:t>
            </a:r>
            <a:endParaRPr lang="en-US" dirty="0"/>
          </a:p>
        </p:txBody>
      </p:sp>
      <p:sp>
        <p:nvSpPr>
          <p:cNvPr id="44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964101" y="5761185"/>
            <a:ext cx="2817793" cy="2818371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fr-FR" noProof="0"/>
              <a:t>Cliquez sur l'icône pour ajouter une image</a:t>
            </a:r>
            <a:endParaRPr lang="fr-CA" noProof="0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A9983-5FDF-458F-99A6-B87494D67555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 sz="1400" dirty="0"/>
              <a:t>Réseaux </a:t>
            </a:r>
            <a:r>
              <a:rPr lang="fr-CA" dirty="0"/>
              <a:t>- </a:t>
            </a:r>
            <a:r>
              <a:rPr lang="fr-CA" sz="1400" dirty="0"/>
              <a:t>420-W33-SF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9D088-EBC2-452A-B31A-F71DEE5A3F5F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027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95063" y="2834498"/>
            <a:ext cx="12495032" cy="1073874"/>
          </a:xfrm>
          <a:prstGeom prst="rect">
            <a:avLst/>
          </a:prstGeom>
          <a:solidFill>
            <a:srgbClr val="0070C0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4551">
                <a:solidFill>
                  <a:schemeClr val="bg1"/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064" y="3908372"/>
            <a:ext cx="12495032" cy="5072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2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13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AEBD0-EC11-4362-8467-1CCDD11D5762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 sz="1200" dirty="0"/>
              <a:t>Réseaux </a:t>
            </a:r>
            <a:r>
              <a:rPr lang="fr-CA" dirty="0"/>
              <a:t>- </a:t>
            </a:r>
            <a:r>
              <a:rPr lang="fr-CA" sz="1200" dirty="0"/>
              <a:t>420-W33-SF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FFEF9-0544-4D21-91D7-423C8CE9F133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979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5064" y="3072838"/>
            <a:ext cx="6102859" cy="590841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1939" y="3072838"/>
            <a:ext cx="6248159" cy="590841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8136F-0148-4EA3-8755-E62C242395AB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200" dirty="0"/>
              <a:t>Réseaux </a:t>
            </a:r>
            <a:r>
              <a:rPr lang="fr-CA" dirty="0"/>
              <a:t>- </a:t>
            </a:r>
            <a:r>
              <a:rPr lang="fr-CA" sz="1200" dirty="0"/>
              <a:t>420-W33-SF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58232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9E997F-5260-415C-A2E7-070F825F47C1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3294494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090" y="3073398"/>
            <a:ext cx="5687033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064" y="3892971"/>
            <a:ext cx="5953059" cy="508828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7922" y="3073398"/>
            <a:ext cx="6392171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7923" y="3892971"/>
            <a:ext cx="6392172" cy="508828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B92F93-8698-42E2-9BDF-B5E7CB9A4EA4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200" dirty="0"/>
              <a:t>Réseaux </a:t>
            </a:r>
            <a:r>
              <a:rPr lang="fr-CA" dirty="0"/>
              <a:t>- </a:t>
            </a:r>
            <a:r>
              <a:rPr lang="fr-CA" sz="1200" dirty="0"/>
              <a:t>420-W33-SF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1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2396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3841234"/>
            <a:ext cx="12226746" cy="2597804"/>
          </a:xfrm>
        </p:spPr>
        <p:txBody>
          <a:bodyPr anchor="b"/>
          <a:lstStyle>
            <a:lvl1pPr algn="l">
              <a:defRPr sz="5689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1223680"/>
          </a:xfrm>
        </p:spPr>
        <p:txBody>
          <a:bodyPr anchor="t"/>
          <a:lstStyle>
            <a:lvl1pPr marL="0" indent="0" algn="l">
              <a:buNone/>
              <a:defRPr sz="284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0C79B9-0501-4934-B878-FC63744507F5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031870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3350" y="3072838"/>
            <a:ext cx="5950809" cy="55193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290" y="3072838"/>
            <a:ext cx="5950808" cy="55193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C3C2DD-9412-427F-B6F7-DC84DE8FCCA2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790782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090" y="3073398"/>
            <a:ext cx="5953068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090" y="3892971"/>
            <a:ext cx="5953068" cy="469918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37032" y="3073398"/>
            <a:ext cx="5953061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37035" y="3892971"/>
            <a:ext cx="5953059" cy="469918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1EA075-585F-4491-B24F-18047C0FF089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045710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187847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FDD86E-FF9D-42D9-A0B5-2D006B349F08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178508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30FF-71FC-4017-8CB8-CED74486AEC0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Réseaux - 420-W33-SF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663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49" y="2131348"/>
            <a:ext cx="5482163" cy="1818263"/>
          </a:xfrm>
        </p:spPr>
        <p:txBody>
          <a:bodyPr anchor="b">
            <a:normAutofit/>
          </a:bodyPr>
          <a:lstStyle>
            <a:lvl1pPr>
              <a:defRPr sz="284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0641" y="732337"/>
            <a:ext cx="6419454" cy="78598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3349" y="3949610"/>
            <a:ext cx="5482163" cy="3675661"/>
          </a:xfrm>
        </p:spPr>
        <p:txBody>
          <a:bodyPr>
            <a:normAutofit/>
          </a:bodyPr>
          <a:lstStyle>
            <a:lvl1pPr marL="0" indent="0">
              <a:buNone/>
              <a:defRPr sz="1991"/>
            </a:lvl1pPr>
            <a:lvl2pPr marL="650035" indent="0">
              <a:buNone/>
              <a:defRPr sz="1991"/>
            </a:lvl2pPr>
            <a:lvl3pPr marL="1300070" indent="0">
              <a:buNone/>
              <a:defRPr sz="1707"/>
            </a:lvl3pPr>
            <a:lvl4pPr marL="1950105" indent="0">
              <a:buNone/>
              <a:defRPr sz="1422"/>
            </a:lvl4pPr>
            <a:lvl5pPr marL="2600139" indent="0">
              <a:buNone/>
              <a:defRPr sz="1422"/>
            </a:lvl5pPr>
            <a:lvl6pPr marL="3250174" indent="0">
              <a:buNone/>
              <a:defRPr sz="1422"/>
            </a:lvl6pPr>
            <a:lvl7pPr marL="3900209" indent="0">
              <a:buNone/>
              <a:defRPr sz="1422"/>
            </a:lvl7pPr>
            <a:lvl8pPr marL="4550244" indent="0">
              <a:buNone/>
              <a:defRPr sz="1422"/>
            </a:lvl8pPr>
            <a:lvl9pPr marL="5200279" indent="0">
              <a:buNone/>
              <a:defRPr sz="142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7910F1-7B3A-47D2-B3CA-2AAC15C77E84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968975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6827520"/>
            <a:ext cx="12226744" cy="806027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63349" y="866986"/>
            <a:ext cx="12226746" cy="5469466"/>
          </a:xfrm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3350" y="7633547"/>
            <a:ext cx="12226744" cy="958612"/>
          </a:xfrm>
        </p:spPr>
        <p:txBody>
          <a:bodyPr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989DA6-F87C-4233-A579-8183C2E14D73}" type="datetime1">
              <a:rPr lang="fr-FR" smtClean="0"/>
              <a:t>19/09/2024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14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12041"/>
            <a:ext cx="17340263" cy="9765642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187847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49" y="3072838"/>
            <a:ext cx="12226746" cy="5519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7614" y="8592160"/>
            <a:ext cx="129702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7D9CD48-1552-4FFE-BD58-8A89025F374F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3349" y="8592160"/>
            <a:ext cx="8956877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218206" y="8592160"/>
            <a:ext cx="97189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035114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  <p:sldLayoutId id="2147483958" r:id="rId12"/>
    <p:sldLayoutId id="2147483959" r:id="rId13"/>
    <p:sldLayoutId id="2147483960" r:id="rId14"/>
    <p:sldLayoutId id="2147483961" r:id="rId15"/>
    <p:sldLayoutId id="2147483962" r:id="rId16"/>
    <p:sldLayoutId id="2147483963" r:id="rId17"/>
    <p:sldLayoutId id="2147483876" r:id="rId18"/>
    <p:sldLayoutId id="2147483929" r:id="rId19"/>
    <p:sldLayoutId id="2147483930" r:id="rId20"/>
  </p:sldLayoutIdLst>
  <p:hf hdr="0"/>
  <p:txStyles>
    <p:titleStyle>
      <a:lvl1pPr algn="l" defTabSz="650230" rtl="0" eaLnBrk="1" latinLnBrk="0" hangingPunct="1">
        <a:spcBef>
          <a:spcPct val="0"/>
        </a:spcBef>
        <a:buNone/>
        <a:defRPr sz="512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87672" indent="-487672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5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056623" indent="-406394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2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625575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9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27580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92603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57626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22649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87672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552695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 rtlCol="0"/>
          <a:lstStyle/>
          <a:p>
            <a:pPr defTabSz="650230" eaLnBrk="1" fontAlgn="auto" hangingPunct="1">
              <a:spcAft>
                <a:spcPts val="0"/>
              </a:spcAft>
              <a:defRPr/>
            </a:pPr>
            <a:r>
              <a:rPr lang="fr-CA" sz="8000" dirty="0"/>
              <a:t>Réseaux</a:t>
            </a:r>
            <a:br>
              <a:rPr lang="fr-CA" sz="8000" dirty="0"/>
            </a:br>
            <a:r>
              <a:rPr lang="fr-CA" sz="8000" dirty="0"/>
              <a:t>420-W33-SF</a:t>
            </a: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fr-CA" sz="3600" dirty="0"/>
              <a:t>Cours 12 — </a:t>
            </a:r>
            <a:r>
              <a:rPr kumimoji="0" lang="fr-CA" altLang="fr-FR" sz="3600" dirty="0" err="1"/>
              <a:t>Scapy</a:t>
            </a:r>
            <a:endParaRPr lang="fr-CA" sz="3600" dirty="0"/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9D66E3C-BB24-4B0D-A81F-024F1EF8381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C3D6FA84-8596-4C31-9784-ED3343A91F4F}" type="datetime1">
              <a:rPr lang="fr-FR" smtClean="0"/>
              <a:t>19/09/2024</a:t>
            </a:fld>
            <a:endParaRPr lang="en-US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8892284-6FC1-46D5-B1D6-D4BA9E22A89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</a:t>
            </a:r>
            <a:r>
              <a:rPr lang="fr-CA"/>
              <a:t>- </a:t>
            </a:r>
            <a:r>
              <a:rPr lang="fr-CA" sz="1400"/>
              <a:t>420-W33-SF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359424-0068-49A5-9FB9-201F6E34D3B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979D088-EBC2-452A-B31A-F71DEE5A3F5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094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83DDBE-D43D-41ED-A568-DEBE01DF034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© Janvier 2016</a:t>
            </a:r>
          </a:p>
        </p:txBody>
      </p:sp>
      <p:sp>
        <p:nvSpPr>
          <p:cNvPr id="6146" name="Titre 1">
            <a:extLst>
              <a:ext uri="{FF2B5EF4-FFF2-40B4-BE49-F238E27FC236}">
                <a16:creationId xmlns:a16="http://schemas.microsoft.com/office/drawing/2014/main" id="{0A27EE5C-9019-4780-A9F1-00998407F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fr-FR" dirty="0" err="1"/>
              <a:t>Scapy</a:t>
            </a:r>
            <a:r>
              <a:rPr lang="fr-CA" altLang="fr-FR" dirty="0"/>
              <a:t> – Deux </a:t>
            </a:r>
            <a:r>
              <a:rPr lang="fr-CA" altLang="fr-FR" dirty="0" err="1"/>
              <a:t>mmodes</a:t>
            </a:r>
            <a:endParaRPr lang="fr-CA" altLang="fr-FR" dirty="0"/>
          </a:p>
        </p:txBody>
      </p:sp>
      <p:sp>
        <p:nvSpPr>
          <p:cNvPr id="6147" name="Espace réservé du contenu 2">
            <a:extLst>
              <a:ext uri="{FF2B5EF4-FFF2-40B4-BE49-F238E27FC236}">
                <a16:creationId xmlns:a16="http://schemas.microsoft.com/office/drawing/2014/main" id="{DFCE8F1D-37F5-4E05-8916-46A1FC82F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altLang="fr-FR" sz="3200" dirty="0"/>
              <a:t>Actif: </a:t>
            </a:r>
          </a:p>
          <a:p>
            <a:pPr lvl="1"/>
            <a:r>
              <a:rPr lang="fr-CA" altLang="fr-FR" sz="2916" dirty="0"/>
              <a:t>Capture/Injection de trafic en temps réel et analyse des paquets au fur et à mesure.</a:t>
            </a:r>
          </a:p>
          <a:p>
            <a:r>
              <a:rPr lang="fr-CA" altLang="fr-FR" sz="3200" dirty="0"/>
              <a:t>Passif: </a:t>
            </a:r>
          </a:p>
          <a:p>
            <a:pPr lvl="1"/>
            <a:r>
              <a:rPr lang="fr-CA" altLang="fr-FR" sz="2916" dirty="0"/>
              <a:t>Lecture d’une trace de trafic préalablement enregistrée et analyse des paquets.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55B297-61D9-4F7E-AD6B-F7ED53D62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C.Boileau, J.Deshaies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46E26C-4149-4C96-A484-20E1C00D1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56623" indent="-406394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25575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275804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926034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7FFCAB2-121A-4BEC-8136-7EA334F054A6}" type="slidenum">
              <a:rPr lang="fr-FR" altLang="fr-FR" sz="1707">
                <a:solidFill>
                  <a:srgbClr val="045C75"/>
                </a:solidFill>
              </a:rPr>
              <a:pPr/>
              <a:t>2</a:t>
            </a:fld>
            <a:endParaRPr lang="fr-FR" altLang="fr-FR" sz="1707">
              <a:solidFill>
                <a:srgbClr val="045C7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>
            <a:extLst>
              <a:ext uri="{FF2B5EF4-FFF2-40B4-BE49-F238E27FC236}">
                <a16:creationId xmlns:a16="http://schemas.microsoft.com/office/drawing/2014/main" id="{3536A499-4767-4F75-BDA5-6BEA48CBAC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A" altLang="fr-FR"/>
              <a:t>Scapy - Exemple</a:t>
            </a: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1FDDA713-30CB-4919-8466-961D894812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77243" y="3072838"/>
            <a:ext cx="7257450" cy="30280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fr-FR" sz="2800" dirty="0"/>
              <a:t> </a:t>
            </a:r>
            <a:r>
              <a:rPr lang="en-US" altLang="fr-FR" sz="2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packets = </a:t>
            </a:r>
            <a:r>
              <a:rPr lang="en-US" altLang="fr-FR" sz="2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rdpcap</a:t>
            </a:r>
            <a:r>
              <a:rPr lang="en-US" altLang="fr-FR" sz="2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fr-FR" sz="2800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filename)</a:t>
            </a:r>
          </a:p>
          <a:p>
            <a:pPr marL="0" indent="0">
              <a:buNone/>
            </a:pPr>
            <a:r>
              <a:rPr lang="en-US" altLang="fr-FR" sz="2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for packet in packets:</a:t>
            </a:r>
          </a:p>
          <a:p>
            <a:pPr marL="0" indent="0">
              <a:buNone/>
            </a:pPr>
            <a:r>
              <a:rPr lang="en-US" altLang="fr-FR" sz="2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if </a:t>
            </a:r>
            <a:r>
              <a:rPr lang="en-US" altLang="fr-FR" sz="2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packet.haslayer</a:t>
            </a:r>
            <a:r>
              <a:rPr lang="en-US" altLang="fr-FR" sz="2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(ARP):</a:t>
            </a:r>
          </a:p>
          <a:p>
            <a:pPr marL="0" indent="0">
              <a:buNone/>
            </a:pPr>
            <a:r>
              <a:rPr lang="en-US" altLang="fr-FR" sz="2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if(packet[ARP].op == 1):</a:t>
            </a:r>
          </a:p>
          <a:p>
            <a:pPr marL="0" indent="0">
              <a:buNone/>
            </a:pPr>
            <a:r>
              <a:rPr lang="en-US" altLang="fr-FR" sz="2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	</a:t>
            </a:r>
            <a:r>
              <a:rPr lang="en-US" altLang="fr-FR" sz="28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packet.show</a:t>
            </a:r>
            <a:r>
              <a:rPr lang="en-US" altLang="fr-FR" sz="2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fr-CA" altLang="fr-FR" sz="28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A74821E-9FEE-4EB3-8386-0985D746D30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© Janvier 2016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CE934AF-FFE1-41BB-9D21-87AFE32C8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 err="1"/>
              <a:t>C.Boileau</a:t>
            </a:r>
            <a:r>
              <a:rPr lang="fr-FR" dirty="0"/>
              <a:t>, </a:t>
            </a:r>
            <a:r>
              <a:rPr lang="fr-FR" dirty="0" err="1"/>
              <a:t>J.Deshaies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3ACB4F1-3444-4585-B4F8-03556BF31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56623" indent="-406394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25575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275804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926034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D7E113C-9CCF-4F7E-BFAE-A0BBE793A029}" type="slidenum">
              <a:rPr lang="fr-FR" altLang="fr-FR" sz="1707">
                <a:solidFill>
                  <a:srgbClr val="045C75"/>
                </a:solidFill>
              </a:rPr>
              <a:pPr/>
              <a:t>3</a:t>
            </a:fld>
            <a:endParaRPr lang="fr-FR" altLang="fr-FR" sz="1707">
              <a:solidFill>
                <a:srgbClr val="045C75"/>
              </a:solidFill>
            </a:endParaRP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72A88A4D-D895-49DA-F32E-8A65EBB5ADD2}"/>
              </a:ext>
            </a:extLst>
          </p:cNvPr>
          <p:cNvSpPr txBox="1">
            <a:spLocks/>
          </p:cNvSpPr>
          <p:nvPr/>
        </p:nvSpPr>
        <p:spPr>
          <a:xfrm>
            <a:off x="7983382" y="3072838"/>
            <a:ext cx="6858044" cy="5519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87672" indent="-487672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56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056623" indent="-406394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276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25575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27580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92603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57626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22649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87672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552695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CA" dirty="0"/>
              <a:t>Vérifier si le paquet contient une couche particulière: 	</a:t>
            </a:r>
            <a:r>
              <a:rPr lang="fr-CA" dirty="0" err="1"/>
              <a:t>packet.haslayer</a:t>
            </a:r>
            <a:r>
              <a:rPr lang="fr-CA" dirty="0"/>
              <a:t>(ARP)</a:t>
            </a:r>
          </a:p>
          <a:p>
            <a:pPr>
              <a:defRPr/>
            </a:pPr>
            <a:r>
              <a:rPr lang="fr-CA" dirty="0"/>
              <a:t>Obtenir une couche particulière:</a:t>
            </a:r>
          </a:p>
          <a:p>
            <a:pPr marL="0" indent="0">
              <a:buFont typeface="Wingdings 3" charset="2"/>
              <a:buNone/>
              <a:defRPr/>
            </a:pPr>
            <a:r>
              <a:rPr lang="fr-CA" dirty="0"/>
              <a:t>	</a:t>
            </a:r>
            <a:r>
              <a:rPr lang="fr-CA" dirty="0" err="1"/>
              <a:t>packet</a:t>
            </a:r>
            <a:r>
              <a:rPr lang="fr-CA" dirty="0"/>
              <a:t>[ARP]</a:t>
            </a:r>
          </a:p>
          <a:p>
            <a:pPr>
              <a:defRPr/>
            </a:pPr>
            <a:r>
              <a:rPr lang="fr-CA" dirty="0"/>
              <a:t>Manipuler les champs d’une couche particulière</a:t>
            </a:r>
          </a:p>
          <a:p>
            <a:pPr marL="0" indent="0">
              <a:buFont typeface="Wingdings 3" charset="2"/>
              <a:buNone/>
              <a:defRPr/>
            </a:pPr>
            <a:r>
              <a:rPr lang="fr-CA" dirty="0"/>
              <a:t>	</a:t>
            </a:r>
            <a:r>
              <a:rPr lang="fr-CA" dirty="0" err="1"/>
              <a:t>packet</a:t>
            </a:r>
            <a:r>
              <a:rPr lang="fr-CA" dirty="0"/>
              <a:t>[ARP].op, </a:t>
            </a:r>
            <a:r>
              <a:rPr lang="fr-CA" dirty="0" err="1"/>
              <a:t>packet</a:t>
            </a:r>
            <a:r>
              <a:rPr lang="fr-CA" dirty="0"/>
              <a:t>[ARP].</a:t>
            </a:r>
            <a:r>
              <a:rPr lang="fr-CA" dirty="0" err="1"/>
              <a:t>hwsrc</a:t>
            </a:r>
            <a:r>
              <a:rPr lang="fr-CA" dirty="0"/>
              <a:t>, etc.</a:t>
            </a:r>
          </a:p>
          <a:p>
            <a:pPr marL="0" indent="0">
              <a:buFont typeface="Wingdings 3" charset="2"/>
              <a:buNone/>
              <a:defRPr/>
            </a:pPr>
            <a:endParaRPr lang="fr-CA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6">
            <a:extLst>
              <a:ext uri="{FF2B5EF4-FFF2-40B4-BE49-F238E27FC236}">
                <a16:creationId xmlns:a16="http://schemas.microsoft.com/office/drawing/2014/main" id="{C22D9A0D-5EF9-47FE-BFDE-F58BB9BB01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A" altLang="fr-FR"/>
              <a:t>Scapy - Passif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AA5AD8C-176E-4CBF-9084-A30FF1B800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fr-CA" altLang="fr-FR" dirty="0"/>
              <a:t>Layer (= protocole)</a:t>
            </a:r>
          </a:p>
          <a:p>
            <a:r>
              <a:rPr lang="fr-CA" altLang="fr-FR" dirty="0"/>
              <a:t>"</a:t>
            </a:r>
            <a:r>
              <a:rPr lang="fr-CA" altLang="fr-FR" dirty="0" err="1"/>
              <a:t>Ether</a:t>
            </a:r>
            <a:r>
              <a:rPr lang="fr-CA" altLang="fr-FR" dirty="0"/>
              <a:t>" (Ethernet)</a:t>
            </a:r>
          </a:p>
          <a:p>
            <a:r>
              <a:rPr lang="fr-CA" altLang="fr-FR" dirty="0"/>
              <a:t>"ARP"</a:t>
            </a:r>
          </a:p>
          <a:p>
            <a:r>
              <a:rPr lang="fr-CA" altLang="fr-FR" dirty="0"/>
              <a:t>"IP"</a:t>
            </a:r>
          </a:p>
          <a:p>
            <a:r>
              <a:rPr lang="fr-CA" altLang="fr-FR" dirty="0"/>
              <a:t>"TCP"</a:t>
            </a:r>
          </a:p>
          <a:p>
            <a:r>
              <a:rPr lang="fr-CA" altLang="fr-FR" dirty="0"/>
              <a:t>"UDP"</a:t>
            </a:r>
          </a:p>
          <a:p>
            <a:r>
              <a:rPr lang="fr-CA" altLang="fr-FR" dirty="0"/>
              <a:t>"DNS"</a:t>
            </a:r>
          </a:p>
          <a:p>
            <a:r>
              <a:rPr lang="fr-CA" altLang="fr-FR" dirty="0"/>
              <a:t>"BOOTP" (DHCP)</a:t>
            </a:r>
          </a:p>
          <a:p>
            <a:r>
              <a:rPr lang="fr-CA" altLang="fr-FR" dirty="0"/>
              <a:t>...</a:t>
            </a:r>
          </a:p>
          <a:p>
            <a:pPr lvl="1" eaLnBrk="1" hangingPunct="1"/>
            <a:endParaRPr lang="fr-CA" altLang="fr-FR" dirty="0"/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8F46E8A-DE99-4FED-849A-78FBBF8FB08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© Janvier 2016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79C7656-3B1B-4A0F-BC8D-FEAD5B8E5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C.Boileau, J.Deshaies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2C0E070-FAB2-4F11-9820-8BB04AA16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56623" indent="-406394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25575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275804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926034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9FE186A-1329-42C7-ACB2-1642998C5988}" type="slidenum">
              <a:rPr lang="fr-FR" altLang="fr-FR" sz="1707">
                <a:solidFill>
                  <a:srgbClr val="045C75"/>
                </a:solidFill>
              </a:rPr>
              <a:pPr/>
              <a:t>4</a:t>
            </a:fld>
            <a:endParaRPr lang="fr-FR" altLang="fr-FR" sz="1707">
              <a:solidFill>
                <a:srgbClr val="045C75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>
            <a:extLst>
              <a:ext uri="{FF2B5EF4-FFF2-40B4-BE49-F238E27FC236}">
                <a16:creationId xmlns:a16="http://schemas.microsoft.com/office/drawing/2014/main" id="{C63C0F97-E662-4404-9E02-8F1F6075C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fr-FR"/>
              <a:t>Scapy - Actif</a:t>
            </a:r>
          </a:p>
        </p:txBody>
      </p:sp>
      <p:sp>
        <p:nvSpPr>
          <p:cNvPr id="10243" name="Espace réservé du contenu 2">
            <a:extLst>
              <a:ext uri="{FF2B5EF4-FFF2-40B4-BE49-F238E27FC236}">
                <a16:creationId xmlns:a16="http://schemas.microsoft.com/office/drawing/2014/main" id="{E995F468-F9D8-42EC-99D9-73F763C4A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dirty="0"/>
              <a:t>Capturer des paquets du réseau</a:t>
            </a:r>
          </a:p>
          <a:p>
            <a:r>
              <a:rPr lang="fr-FR" altLang="fr-FR" dirty="0"/>
              <a:t>Créer un ou plusieurs paquets</a:t>
            </a:r>
          </a:p>
          <a:p>
            <a:r>
              <a:rPr lang="fr-FR" altLang="fr-FR" dirty="0"/>
              <a:t>Envoyer des paquets sur le réseau</a:t>
            </a:r>
          </a:p>
          <a:p>
            <a:r>
              <a:rPr lang="fr-FR" altLang="fr-FR" dirty="0"/>
              <a:t>Manipuler des paquets reçus</a:t>
            </a:r>
          </a:p>
          <a:p>
            <a:r>
              <a:rPr lang="fr-FR" altLang="fr-FR" dirty="0"/>
              <a:t>Faire des correspondances entre les requêtes et leurs réponses</a:t>
            </a:r>
          </a:p>
          <a:p>
            <a:endParaRPr lang="fr-FR" alt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DB2137-B0A5-4A5F-AF3E-E46E5C6F226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© Janvier 2016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EA5F45-5452-48AA-85F1-7CEF7284E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C.Boileau, J.Deshaies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44A07F-D119-4078-960E-C3C0C023D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56623" indent="-406394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25575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275804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926034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E3D44A5-C831-4C94-8D22-6F56D3B41870}" type="slidenum">
              <a:rPr lang="fr-FR" altLang="fr-FR" sz="1707">
                <a:solidFill>
                  <a:srgbClr val="045C75"/>
                </a:solidFill>
              </a:rPr>
              <a:pPr/>
              <a:t>5</a:t>
            </a:fld>
            <a:endParaRPr lang="fr-FR" altLang="fr-FR" sz="1707">
              <a:solidFill>
                <a:srgbClr val="045C7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>
            <a:extLst>
              <a:ext uri="{FF2B5EF4-FFF2-40B4-BE49-F238E27FC236}">
                <a16:creationId xmlns:a16="http://schemas.microsoft.com/office/drawing/2014/main" id="{39699BC8-CF7D-4F5B-A2EB-AC22ADC3A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fr-FR" dirty="0" err="1"/>
              <a:t>Scapy</a:t>
            </a:r>
            <a:r>
              <a:rPr lang="fr-CA" altLang="fr-FR" dirty="0"/>
              <a:t> – Capture de paquets</a:t>
            </a:r>
          </a:p>
        </p:txBody>
      </p:sp>
      <p:sp>
        <p:nvSpPr>
          <p:cNvPr id="11267" name="Espace réservé du contenu 2">
            <a:extLst>
              <a:ext uri="{FF2B5EF4-FFF2-40B4-BE49-F238E27FC236}">
                <a16:creationId xmlns:a16="http://schemas.microsoft.com/office/drawing/2014/main" id="{0AE4D2F3-9F14-47F7-B7E6-380CED20A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3349" y="3072838"/>
            <a:ext cx="6842686" cy="5519322"/>
          </a:xfrm>
        </p:spPr>
        <p:txBody>
          <a:bodyPr/>
          <a:lstStyle/>
          <a:p>
            <a:pPr marL="0" indent="0">
              <a:buNone/>
            </a:pPr>
            <a:r>
              <a:rPr lang="fr-CA" altLang="fr-FR" dirty="0"/>
              <a:t>Pour capturer le trafic, on utilise la fonction </a:t>
            </a:r>
            <a:r>
              <a:rPr lang="fr-CA" altLang="fr-FR" b="1" dirty="0"/>
              <a:t>sniff()</a:t>
            </a:r>
          </a:p>
          <a:p>
            <a:r>
              <a:rPr lang="fr-CA" altLang="fr-FR" dirty="0"/>
              <a:t>Avec un filtre:</a:t>
            </a:r>
          </a:p>
          <a:p>
            <a:pPr lvl="1"/>
            <a:r>
              <a:rPr lang="fr-CA" altLang="fr-FR" dirty="0"/>
              <a:t>a = sniff(</a:t>
            </a:r>
            <a:r>
              <a:rPr lang="fr-CA" altLang="fr-FR" dirty="0" err="1"/>
              <a:t>filter</a:t>
            </a:r>
            <a:r>
              <a:rPr lang="fr-CA" altLang="fr-FR" dirty="0"/>
              <a:t>=‘port 53’)</a:t>
            </a:r>
          </a:p>
          <a:p>
            <a:pPr lvl="1"/>
            <a:r>
              <a:rPr lang="fr-CA" altLang="fr-FR" dirty="0"/>
              <a:t>a = sniff(</a:t>
            </a:r>
            <a:r>
              <a:rPr lang="fr-CA" altLang="fr-FR" dirty="0" err="1"/>
              <a:t>filter</a:t>
            </a:r>
            <a:r>
              <a:rPr lang="fr-CA" altLang="fr-FR" dirty="0"/>
              <a:t>=‘</a:t>
            </a:r>
            <a:r>
              <a:rPr lang="fr-CA" altLang="fr-FR" dirty="0" err="1"/>
              <a:t>tcp</a:t>
            </a:r>
            <a:r>
              <a:rPr lang="fr-CA" altLang="fr-FR" dirty="0"/>
              <a:t>’)</a:t>
            </a:r>
          </a:p>
          <a:p>
            <a:pPr lvl="1"/>
            <a:r>
              <a:rPr lang="fr-CA" altLang="fr-FR" dirty="0"/>
              <a:t>a = sniff(</a:t>
            </a:r>
            <a:r>
              <a:rPr lang="fr-CA" altLang="fr-FR" dirty="0" err="1"/>
              <a:t>filter</a:t>
            </a:r>
            <a:r>
              <a:rPr lang="fr-CA" altLang="fr-FR" dirty="0"/>
              <a:t>=‘</a:t>
            </a:r>
            <a:r>
              <a:rPr lang="fr-CA" altLang="fr-FR" dirty="0" err="1"/>
              <a:t>tcp</a:t>
            </a:r>
            <a:r>
              <a:rPr lang="fr-CA" altLang="fr-FR" dirty="0"/>
              <a:t> port 80’)</a:t>
            </a:r>
          </a:p>
          <a:p>
            <a:r>
              <a:rPr lang="fr-CA" altLang="fr-FR" dirty="0"/>
              <a:t>Avec une fonction (expression lambda):</a:t>
            </a:r>
          </a:p>
          <a:p>
            <a:pPr lvl="1"/>
            <a:r>
              <a:rPr lang="fr-CA" altLang="fr-FR" dirty="0"/>
              <a:t>a = sniff(</a:t>
            </a:r>
            <a:r>
              <a:rPr lang="fr-CA" altLang="fr-FR" dirty="0" err="1"/>
              <a:t>prn</a:t>
            </a:r>
            <a:r>
              <a:rPr lang="fr-CA" altLang="fr-FR" dirty="0"/>
              <a:t>=</a:t>
            </a:r>
            <a:r>
              <a:rPr lang="fr-CA" altLang="fr-FR" dirty="0" err="1"/>
              <a:t>fonction_arp</a:t>
            </a:r>
            <a:r>
              <a:rPr lang="fr-CA" altLang="fr-FR" dirty="0"/>
              <a:t>)</a:t>
            </a:r>
          </a:p>
          <a:p>
            <a:pPr lvl="1"/>
            <a:r>
              <a:rPr lang="fr-CA" altLang="fr-FR" dirty="0"/>
              <a:t>a = sniff(</a:t>
            </a:r>
            <a:r>
              <a:rPr lang="fr-CA" altLang="fr-FR" dirty="0" err="1"/>
              <a:t>prn</a:t>
            </a:r>
            <a:r>
              <a:rPr lang="fr-CA" altLang="fr-FR" dirty="0"/>
              <a:t>=</a:t>
            </a:r>
            <a:r>
              <a:rPr lang="fr-CA" altLang="fr-FR" dirty="0" err="1"/>
              <a:t>fonction_ip_filter</a:t>
            </a:r>
            <a:r>
              <a:rPr lang="fr-CA" altLang="fr-FR" dirty="0"/>
              <a:t>)</a:t>
            </a:r>
          </a:p>
          <a:p>
            <a:pPr lvl="1"/>
            <a:r>
              <a:rPr lang="fr-CA" altLang="fr-FR" dirty="0"/>
              <a:t>a = sniff(</a:t>
            </a:r>
            <a:r>
              <a:rPr lang="fr-CA" altLang="fr-FR" dirty="0" err="1"/>
              <a:t>prn</a:t>
            </a:r>
            <a:r>
              <a:rPr lang="fr-CA" altLang="fr-FR" dirty="0"/>
              <a:t>=</a:t>
            </a:r>
            <a:r>
              <a:rPr lang="fr-CA" altLang="fr-FR" dirty="0" err="1"/>
              <a:t>fonction_spoof_dns</a:t>
            </a:r>
            <a:r>
              <a:rPr lang="fr-CA" altLang="fr-FR" dirty="0"/>
              <a:t>)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245569-4436-4FDB-B614-0FFE5E10C52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© Janvier 2016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540189-ACED-4E2F-B8A2-5CB7342D6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C.Boileau, J.Deshaies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B5E16F-23E5-4E97-A0DC-532C55A6C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56623" indent="-406394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25575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275804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926034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491D379-2B42-4EAA-9FFF-BA098FF0E831}" type="slidenum">
              <a:rPr lang="fr-FR" altLang="fr-FR" sz="1707">
                <a:solidFill>
                  <a:srgbClr val="045C75"/>
                </a:solidFill>
              </a:rPr>
              <a:pPr/>
              <a:t>6</a:t>
            </a:fld>
            <a:endParaRPr lang="fr-FR" altLang="fr-FR" sz="1707">
              <a:solidFill>
                <a:srgbClr val="045C75"/>
              </a:solidFill>
            </a:endParaRP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0544B98-1016-24A8-191D-5ABC1FA3090F}"/>
              </a:ext>
            </a:extLst>
          </p:cNvPr>
          <p:cNvSpPr txBox="1">
            <a:spLocks/>
          </p:cNvSpPr>
          <p:nvPr/>
        </p:nvSpPr>
        <p:spPr>
          <a:xfrm>
            <a:off x="7469993" y="4012704"/>
            <a:ext cx="5952666" cy="5519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87672" indent="-487672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56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056623" indent="-406394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276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25575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27580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92603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57626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22649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87672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552695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altLang="fr-FR" dirty="0"/>
              <a:t>Options pour la fonction sniff()</a:t>
            </a:r>
          </a:p>
          <a:p>
            <a:pPr lvl="1"/>
            <a:r>
              <a:rPr lang="fr-CA" altLang="fr-FR" dirty="0"/>
              <a:t>a = sniff(</a:t>
            </a:r>
            <a:r>
              <a:rPr lang="fr-CA" altLang="fr-FR" b="1" dirty="0" err="1"/>
              <a:t>iface</a:t>
            </a:r>
            <a:r>
              <a:rPr lang="fr-CA" altLang="fr-FR" b="1" dirty="0"/>
              <a:t>=‘eth0</a:t>
            </a:r>
            <a:r>
              <a:rPr lang="fr-CA" altLang="fr-FR" dirty="0"/>
              <a:t>’)</a:t>
            </a:r>
          </a:p>
          <a:p>
            <a:pPr lvl="1"/>
            <a:r>
              <a:rPr lang="fr-CA" altLang="fr-FR" dirty="0"/>
              <a:t>a = sniff(</a:t>
            </a:r>
            <a:r>
              <a:rPr lang="fr-CA" altLang="fr-FR" dirty="0" err="1"/>
              <a:t>prn</a:t>
            </a:r>
            <a:r>
              <a:rPr lang="fr-CA" altLang="fr-FR" dirty="0"/>
              <a:t>=</a:t>
            </a:r>
            <a:r>
              <a:rPr lang="fr-CA" altLang="fr-FR" dirty="0" err="1"/>
              <a:t>fonction_ip_filter</a:t>
            </a:r>
            <a:r>
              <a:rPr lang="fr-CA" altLang="fr-FR" dirty="0"/>
              <a:t>, </a:t>
            </a:r>
            <a:r>
              <a:rPr lang="fr-CA" altLang="fr-FR" b="1" dirty="0"/>
              <a:t>count=0</a:t>
            </a:r>
            <a:r>
              <a:rPr lang="fr-CA" altLang="fr-FR" dirty="0"/>
              <a:t>)</a:t>
            </a:r>
          </a:p>
          <a:p>
            <a:pPr lvl="1"/>
            <a:r>
              <a:rPr lang="fr-CA" altLang="fr-FR" dirty="0"/>
              <a:t>a = sniff(</a:t>
            </a:r>
            <a:r>
              <a:rPr lang="fr-CA" altLang="fr-FR" dirty="0" err="1"/>
              <a:t>prn</a:t>
            </a:r>
            <a:r>
              <a:rPr lang="fr-CA" altLang="fr-FR" dirty="0"/>
              <a:t>=</a:t>
            </a:r>
            <a:r>
              <a:rPr lang="fr-CA" altLang="fr-FR" dirty="0" err="1"/>
              <a:t>fonction_spoof_dns</a:t>
            </a:r>
            <a:r>
              <a:rPr lang="fr-CA" altLang="fr-FR" dirty="0"/>
              <a:t>, </a:t>
            </a:r>
            <a:r>
              <a:rPr lang="fr-CA" altLang="fr-FR" b="1" dirty="0"/>
              <a:t>store=0</a:t>
            </a:r>
            <a:r>
              <a:rPr lang="fr-CA" altLang="fr-F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>
            <a:extLst>
              <a:ext uri="{FF2B5EF4-FFF2-40B4-BE49-F238E27FC236}">
                <a16:creationId xmlns:a16="http://schemas.microsoft.com/office/drawing/2014/main" id="{CD653980-064A-462C-AA2D-42FA47E9E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fr-FR"/>
              <a:t>Scapy – Créer des paquets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0E5961-CA62-4734-8800-46A0DA5E1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3349" y="2140496"/>
            <a:ext cx="13395414" cy="645166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fr-CA" dirty="0"/>
              <a:t>Pour créer un paquet avec des valeurs par défaut:</a:t>
            </a:r>
          </a:p>
          <a:p>
            <a:pPr>
              <a:defRPr/>
            </a:pPr>
            <a:r>
              <a:rPr lang="fr-CA" dirty="0"/>
              <a:t>	</a:t>
            </a:r>
            <a:r>
              <a:rPr lang="fr-CA" dirty="0" err="1"/>
              <a:t>packet</a:t>
            </a:r>
            <a:r>
              <a:rPr lang="fr-CA" dirty="0"/>
              <a:t> = </a:t>
            </a:r>
            <a:r>
              <a:rPr lang="fr-CA" dirty="0" err="1"/>
              <a:t>Ether</a:t>
            </a:r>
            <a:r>
              <a:rPr lang="fr-CA" dirty="0"/>
              <a:t>()</a:t>
            </a:r>
          </a:p>
          <a:p>
            <a:pPr>
              <a:defRPr/>
            </a:pPr>
            <a:r>
              <a:rPr lang="fr-CA" dirty="0"/>
              <a:t>	</a:t>
            </a:r>
            <a:r>
              <a:rPr lang="fr-CA" dirty="0" err="1"/>
              <a:t>packet</a:t>
            </a:r>
            <a:r>
              <a:rPr lang="fr-CA" dirty="0"/>
              <a:t> = ARP()</a:t>
            </a:r>
          </a:p>
          <a:p>
            <a:pPr>
              <a:defRPr/>
            </a:pPr>
            <a:r>
              <a:rPr lang="fr-CA" dirty="0"/>
              <a:t>	</a:t>
            </a:r>
            <a:r>
              <a:rPr lang="fr-CA" dirty="0" err="1"/>
              <a:t>packet</a:t>
            </a:r>
            <a:r>
              <a:rPr lang="fr-CA" dirty="0"/>
              <a:t> = IP()</a:t>
            </a:r>
          </a:p>
          <a:p>
            <a:pPr>
              <a:defRPr/>
            </a:pPr>
            <a:r>
              <a:rPr lang="fr-CA" dirty="0"/>
              <a:t>	</a:t>
            </a:r>
            <a:r>
              <a:rPr lang="fr-CA" dirty="0" err="1"/>
              <a:t>packet</a:t>
            </a:r>
            <a:r>
              <a:rPr lang="fr-CA" dirty="0"/>
              <a:t> = TCP(), UDP(), DNS()</a:t>
            </a:r>
          </a:p>
          <a:p>
            <a:pPr marL="0" indent="0">
              <a:buNone/>
              <a:defRPr/>
            </a:pPr>
            <a:r>
              <a:rPr lang="fr-CA" dirty="0"/>
              <a:t>Pour créer un paquet avec des valeurs définies:</a:t>
            </a:r>
          </a:p>
          <a:p>
            <a:pPr>
              <a:defRPr/>
            </a:pPr>
            <a:r>
              <a:rPr lang="fr-CA" dirty="0"/>
              <a:t>	</a:t>
            </a:r>
            <a:r>
              <a:rPr lang="fr-CA" dirty="0" err="1"/>
              <a:t>packet</a:t>
            </a:r>
            <a:r>
              <a:rPr lang="fr-CA" dirty="0"/>
              <a:t> = </a:t>
            </a:r>
            <a:r>
              <a:rPr lang="fr-CA" dirty="0" err="1"/>
              <a:t>Ether</a:t>
            </a:r>
            <a:r>
              <a:rPr lang="fr-CA" dirty="0"/>
              <a:t>(dst=‘FF:FF:FF:FF:FF:FF’)</a:t>
            </a:r>
          </a:p>
          <a:p>
            <a:pPr>
              <a:defRPr/>
            </a:pPr>
            <a:r>
              <a:rPr lang="fr-CA" dirty="0"/>
              <a:t>	</a:t>
            </a:r>
            <a:r>
              <a:rPr lang="fr-CA" dirty="0" err="1"/>
              <a:t>packet</a:t>
            </a:r>
            <a:r>
              <a:rPr lang="fr-CA" dirty="0"/>
              <a:t> = ARP(</a:t>
            </a:r>
            <a:r>
              <a:rPr lang="fr-CA" dirty="0" err="1"/>
              <a:t>psrc</a:t>
            </a:r>
            <a:r>
              <a:rPr lang="fr-CA" dirty="0"/>
              <a:t>=‘172.16.0.12’)</a:t>
            </a:r>
          </a:p>
          <a:p>
            <a:pPr>
              <a:defRPr/>
            </a:pPr>
            <a:r>
              <a:rPr lang="fr-CA" dirty="0"/>
              <a:t>	</a:t>
            </a:r>
            <a:r>
              <a:rPr lang="fr-CA" dirty="0" err="1"/>
              <a:t>packet</a:t>
            </a:r>
            <a:r>
              <a:rPr lang="fr-CA" dirty="0"/>
              <a:t> = IP(dst=value) où value est une variable</a:t>
            </a:r>
          </a:p>
          <a:p>
            <a:pPr>
              <a:defRPr/>
            </a:pPr>
            <a:r>
              <a:rPr lang="fr-CA" dirty="0"/>
              <a:t>	</a:t>
            </a:r>
            <a:r>
              <a:rPr lang="fr-CA" dirty="0" err="1"/>
              <a:t>packet</a:t>
            </a:r>
            <a:r>
              <a:rPr lang="fr-CA" dirty="0"/>
              <a:t> = TCP(flag=0x11), etc.</a:t>
            </a:r>
          </a:p>
          <a:p>
            <a:pPr marL="0" indent="0">
              <a:buNone/>
              <a:defRPr/>
            </a:pPr>
            <a:r>
              <a:rPr lang="fr-CA" dirty="0"/>
              <a:t>On peut aussi ‘empiler’ les couches d’un paquet, pour ajuster les valeurs de plusieurs couches:</a:t>
            </a:r>
          </a:p>
          <a:p>
            <a:pPr>
              <a:defRPr/>
            </a:pPr>
            <a:r>
              <a:rPr lang="fr-CA" dirty="0"/>
              <a:t>	</a:t>
            </a:r>
            <a:r>
              <a:rPr lang="fr-CA" dirty="0" err="1"/>
              <a:t>packet</a:t>
            </a:r>
            <a:r>
              <a:rPr lang="fr-CA" dirty="0"/>
              <a:t> = </a:t>
            </a:r>
            <a:r>
              <a:rPr lang="fr-CA" dirty="0" err="1"/>
              <a:t>Ether</a:t>
            </a:r>
            <a:r>
              <a:rPr lang="fr-CA" dirty="0"/>
              <a:t>(dst=x)/ARP(</a:t>
            </a:r>
            <a:r>
              <a:rPr lang="fr-CA" dirty="0" err="1"/>
              <a:t>psrc</a:t>
            </a:r>
            <a:r>
              <a:rPr lang="fr-CA" dirty="0"/>
              <a:t>=‘172.16.0.12’)</a:t>
            </a:r>
          </a:p>
          <a:p>
            <a:pPr>
              <a:defRPr/>
            </a:pPr>
            <a:r>
              <a:rPr lang="fr-CA" dirty="0"/>
              <a:t>	</a:t>
            </a:r>
            <a:r>
              <a:rPr lang="fr-CA" dirty="0" err="1"/>
              <a:t>packet</a:t>
            </a:r>
            <a:r>
              <a:rPr lang="fr-CA" dirty="0"/>
              <a:t> = IP(dst=value)/TCP(flag=0x11)</a:t>
            </a:r>
          </a:p>
          <a:p>
            <a:pPr marL="0" indent="0">
              <a:buNone/>
              <a:defRPr/>
            </a:pPr>
            <a:endParaRPr lang="fr-CA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0A62DB-7577-427C-8FD9-83809C088DA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© Janvier 2016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FD4E67-0AA2-429A-BE5B-D2D6E384D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C.Boileau, J.Deshaies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B9E0B7-443D-4EE8-9829-DAD6FE592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56623" indent="-406394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25575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275804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926034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A40FA00-3990-4150-98E1-B1A3F44FFCD6}" type="slidenum">
              <a:rPr lang="fr-FR" altLang="fr-FR" sz="1707">
                <a:solidFill>
                  <a:srgbClr val="045C75"/>
                </a:solidFill>
              </a:rPr>
              <a:pPr/>
              <a:t>7</a:t>
            </a:fld>
            <a:endParaRPr lang="fr-FR" altLang="fr-FR" sz="1707">
              <a:solidFill>
                <a:srgbClr val="045C7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>
            <a:extLst>
              <a:ext uri="{FF2B5EF4-FFF2-40B4-BE49-F238E27FC236}">
                <a16:creationId xmlns:a16="http://schemas.microsoft.com/office/drawing/2014/main" id="{B4B5C825-908C-4177-880B-A4C8819DA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fr-FR" dirty="0" err="1"/>
              <a:t>Scapy</a:t>
            </a:r>
            <a:r>
              <a:rPr lang="fr-CA" altLang="fr-FR" dirty="0"/>
              <a:t> – Injection de paquets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ADBAAA-9FF2-477F-B28F-AC8B3584F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3349" y="1996480"/>
            <a:ext cx="12603326" cy="659568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fr-CA" dirty="0"/>
              <a:t>Deux méthodes possibles:</a:t>
            </a:r>
          </a:p>
          <a:p>
            <a:pPr>
              <a:defRPr/>
            </a:pPr>
            <a:r>
              <a:rPr lang="fr-CA" dirty="0"/>
              <a:t>	</a:t>
            </a:r>
            <a:r>
              <a:rPr lang="fr-CA" dirty="0" err="1"/>
              <a:t>send</a:t>
            </a:r>
            <a:r>
              <a:rPr lang="fr-CA" dirty="0"/>
              <a:t>() -&gt; Injecte à la couche 3 (réseau) #Couche Ethernet construite par </a:t>
            </a:r>
            <a:r>
              <a:rPr lang="fr-CA" dirty="0" err="1"/>
              <a:t>Scapy</a:t>
            </a:r>
            <a:endParaRPr lang="fr-CA" dirty="0"/>
          </a:p>
          <a:p>
            <a:pPr>
              <a:defRPr/>
            </a:pPr>
            <a:r>
              <a:rPr lang="fr-CA" dirty="0"/>
              <a:t>	</a:t>
            </a:r>
            <a:r>
              <a:rPr lang="fr-CA" dirty="0" err="1"/>
              <a:t>sendp</a:t>
            </a:r>
            <a:r>
              <a:rPr lang="fr-CA" dirty="0"/>
              <a:t>() -&gt; Injecte à la couche 2 (liaison) #Couche Ethernet forgée</a:t>
            </a:r>
          </a:p>
          <a:p>
            <a:pPr marL="0" indent="0">
              <a:buNone/>
            </a:pPr>
            <a:r>
              <a:rPr lang="fr-CA" altLang="fr-FR" dirty="0"/>
              <a:t>Soit a = IP(dst=‘FF:FF:FF:FF:FF:FF’, </a:t>
            </a:r>
            <a:r>
              <a:rPr lang="fr-CA" altLang="fr-FR" dirty="0" err="1"/>
              <a:t>ttl</a:t>
            </a:r>
            <a:r>
              <a:rPr lang="fr-CA" altLang="fr-FR" dirty="0"/>
              <a:t>=1)/TCP(flag=0x11)</a:t>
            </a:r>
          </a:p>
          <a:p>
            <a:pPr marL="0" indent="0">
              <a:buNone/>
            </a:pPr>
            <a:r>
              <a:rPr lang="fr-CA" altLang="fr-FR" dirty="0"/>
              <a:t>	</a:t>
            </a:r>
            <a:r>
              <a:rPr lang="fr-CA" altLang="fr-FR" dirty="0" err="1"/>
              <a:t>send</a:t>
            </a:r>
            <a:r>
              <a:rPr lang="fr-CA" altLang="fr-FR" dirty="0"/>
              <a:t>(a, </a:t>
            </a:r>
            <a:r>
              <a:rPr lang="fr-CA" altLang="fr-FR" dirty="0" err="1"/>
              <a:t>loop</a:t>
            </a:r>
            <a:r>
              <a:rPr lang="fr-CA" altLang="fr-FR" dirty="0"/>
              <a:t>=0, inter=2)</a:t>
            </a:r>
          </a:p>
          <a:p>
            <a:pPr marL="0" indent="0">
              <a:buNone/>
            </a:pPr>
            <a:r>
              <a:rPr lang="fr-CA" altLang="fr-FR" dirty="0"/>
              <a:t>	Option ‘</a:t>
            </a:r>
            <a:r>
              <a:rPr lang="fr-CA" altLang="fr-FR" dirty="0" err="1"/>
              <a:t>loop</a:t>
            </a:r>
            <a:r>
              <a:rPr lang="fr-CA" altLang="fr-FR" dirty="0"/>
              <a:t>’:  Si 0, le paquet est envoyé 1 fois, 		sinon envoyé à l’infini</a:t>
            </a:r>
          </a:p>
          <a:p>
            <a:pPr marL="0" indent="0">
              <a:buNone/>
            </a:pPr>
            <a:r>
              <a:rPr lang="fr-CA" altLang="fr-FR" dirty="0"/>
              <a:t>	Option ‘inter’: intervalle, en secondes, avant 			d’envoyer le prochain paquet</a:t>
            </a:r>
          </a:p>
          <a:p>
            <a:pPr marL="0" indent="0">
              <a:buNone/>
            </a:pPr>
            <a:r>
              <a:rPr lang="fr-CA" altLang="fr-FR" dirty="0"/>
              <a:t>Soit a = </a:t>
            </a:r>
            <a:r>
              <a:rPr lang="fr-CA" altLang="fr-FR" dirty="0" err="1"/>
              <a:t>Ether</a:t>
            </a:r>
            <a:r>
              <a:rPr lang="fr-CA" altLang="fr-FR" dirty="0"/>
              <a:t>(src=’12:12:12:34:34:34’)/IP(dst=‘FF:FF:FF:FF:FF:FF’, </a:t>
            </a:r>
            <a:r>
              <a:rPr lang="fr-CA" altLang="fr-FR" dirty="0" err="1"/>
              <a:t>ttl</a:t>
            </a:r>
            <a:r>
              <a:rPr lang="fr-CA" altLang="fr-FR" dirty="0"/>
              <a:t>=1)	</a:t>
            </a:r>
          </a:p>
          <a:p>
            <a:pPr marL="0" indent="0">
              <a:buNone/>
            </a:pPr>
            <a:r>
              <a:rPr lang="fr-CA" altLang="fr-FR" dirty="0"/>
              <a:t>	</a:t>
            </a:r>
            <a:r>
              <a:rPr lang="fr-CA" altLang="fr-FR" b="1" dirty="0" err="1"/>
              <a:t>sendp</a:t>
            </a:r>
            <a:r>
              <a:rPr lang="fr-CA" altLang="fr-FR" dirty="0"/>
              <a:t>(a, </a:t>
            </a:r>
            <a:r>
              <a:rPr lang="fr-CA" altLang="fr-FR" dirty="0" err="1"/>
              <a:t>iface</a:t>
            </a:r>
            <a:r>
              <a:rPr lang="fr-CA" altLang="fr-FR" dirty="0"/>
              <a:t>=‘eth0’, </a:t>
            </a:r>
            <a:r>
              <a:rPr lang="fr-CA" altLang="fr-FR" dirty="0" err="1"/>
              <a:t>loop</a:t>
            </a:r>
            <a:r>
              <a:rPr lang="fr-CA" altLang="fr-FR" dirty="0"/>
              <a:t>=0, inter=2)</a:t>
            </a:r>
          </a:p>
          <a:p>
            <a:pPr marL="0" indent="0">
              <a:buNone/>
            </a:pPr>
            <a:r>
              <a:rPr lang="fr-CA" altLang="fr-FR" dirty="0"/>
              <a:t>Option ‘</a:t>
            </a:r>
            <a:r>
              <a:rPr lang="fr-CA" altLang="fr-FR" dirty="0" err="1"/>
              <a:t>iface</a:t>
            </a:r>
            <a:r>
              <a:rPr lang="fr-CA" altLang="fr-FR" dirty="0"/>
              <a:t>’:  Interface sur laquelle le paquet sera envoyé</a:t>
            </a:r>
          </a:p>
          <a:p>
            <a:pPr marL="0" indent="0">
              <a:buNone/>
            </a:pPr>
            <a:endParaRPr lang="fr-CA" altLang="fr-FR" dirty="0"/>
          </a:p>
          <a:p>
            <a:pPr marL="0" indent="0">
              <a:buNone/>
              <a:defRPr/>
            </a:pPr>
            <a:endParaRPr lang="fr-CA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2B9B09-979C-4760-B273-10D7E74BFF3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© Janvier 2016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585B0-66DE-4D55-9DA7-D4AB049E3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C.Boileau, J.Deshaies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6B6167-D96E-4232-A590-0BF953687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56623" indent="-406394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25575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275804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926034" indent="-325115"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57626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422649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87672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5526954" indent="-325115" eaLnBrk="0" fontAlgn="base" hangingPunct="0">
              <a:spcBef>
                <a:spcPct val="0"/>
              </a:spcBef>
              <a:spcAft>
                <a:spcPct val="0"/>
              </a:spcAft>
              <a:defRPr sz="3413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E792FA5-4B02-42BE-98DF-97B4434B92CC}" type="slidenum">
              <a:rPr lang="fr-FR" altLang="fr-FR" sz="1707">
                <a:solidFill>
                  <a:srgbClr val="045C75"/>
                </a:solidFill>
              </a:rPr>
              <a:pPr/>
              <a:t>8</a:t>
            </a:fld>
            <a:endParaRPr lang="fr-FR" altLang="fr-FR" sz="1707">
              <a:solidFill>
                <a:srgbClr val="045C7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126"/>
  <p:tag name="SLIDEFILENAME" val="Gestion_de_r_seaux___126.JP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122"/>
  <p:tag name="SLIDEFILENAME" val="Gestion_de_r_seaux___122.JPG"/>
</p:tagLst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FFFFFF"/>
      </a:accent3>
      <a:accent4>
        <a:srgbClr val="000000"/>
      </a:accent4>
      <a:accent5>
        <a:srgbClr val="BED2D6"/>
      </a:accent5>
      <a:accent6>
        <a:srgbClr val="8B8766"/>
      </a:accent6>
      <a:hlink>
        <a:srgbClr val="0000FF"/>
      </a:hlink>
      <a:folHlink>
        <a:srgbClr val="FF00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6804</TotalTime>
  <Words>830</Words>
  <Application>Microsoft Office PowerPoint</Application>
  <PresentationFormat>Personnalisé</PresentationFormat>
  <Paragraphs>106</Paragraphs>
  <Slides>8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Courier New</vt:lpstr>
      <vt:lpstr>Lucida Grande</vt:lpstr>
      <vt:lpstr>Times New Roman</vt:lpstr>
      <vt:lpstr>Trebuchet MS</vt:lpstr>
      <vt:lpstr>Wingdings 3</vt:lpstr>
      <vt:lpstr>Facette</vt:lpstr>
      <vt:lpstr>Réseaux 420-W33-SF</vt:lpstr>
      <vt:lpstr>Scapy – Deux mmodes</vt:lpstr>
      <vt:lpstr>Scapy - Exemple</vt:lpstr>
      <vt:lpstr>Scapy - Passif</vt:lpstr>
      <vt:lpstr>Scapy - Actif</vt:lpstr>
      <vt:lpstr>Scapy – Capture de paquets</vt:lpstr>
      <vt:lpstr>Scapy – Créer des paquets</vt:lpstr>
      <vt:lpstr>Scapy – Injection de paquets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Jimmy Gilbert</cp:lastModifiedBy>
  <cp:revision>142</cp:revision>
  <dcterms:modified xsi:type="dcterms:W3CDTF">2024-09-19T14:37:13Z</dcterms:modified>
</cp:coreProperties>
</file>