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4.xml" ContentType="application/vnd.openxmlformats-officedocument.presentationml.tag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0" showSpecialPlsOnTitleSld="0" strictFirstAndLastChars="0" saveSubsetFonts="1">
  <p:sldMasterIdLst>
    <p:sldMasterId id="2147483946" r:id="rId1"/>
  </p:sldMasterIdLst>
  <p:notesMasterIdLst>
    <p:notesMasterId r:id="rId16"/>
  </p:notesMasterIdLst>
  <p:sldIdLst>
    <p:sldId id="426" r:id="rId2"/>
    <p:sldId id="421" r:id="rId3"/>
    <p:sldId id="257" r:id="rId4"/>
    <p:sldId id="429" r:id="rId5"/>
    <p:sldId id="261" r:id="rId6"/>
    <p:sldId id="427" r:id="rId7"/>
    <p:sldId id="405" r:id="rId8"/>
    <p:sldId id="430" r:id="rId9"/>
    <p:sldId id="408" r:id="rId10"/>
    <p:sldId id="410" r:id="rId11"/>
    <p:sldId id="411" r:id="rId12"/>
    <p:sldId id="416" r:id="rId13"/>
    <p:sldId id="412" r:id="rId14"/>
    <p:sldId id="414" r:id="rId15"/>
  </p:sldIdLst>
  <p:sldSz cx="17340263" cy="9753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32550169-F298-4271-9C53-88054F92F185}">
          <p14:sldIdLst>
            <p14:sldId id="426"/>
          </p14:sldIdLst>
        </p14:section>
        <p14:section name="VLAN" id="{D1DADDC3-9BE9-4CE9-A20E-01850D541060}">
          <p14:sldIdLst>
            <p14:sldId id="421"/>
            <p14:sldId id="257"/>
            <p14:sldId id="429"/>
            <p14:sldId id="261"/>
          </p14:sldIdLst>
        </p14:section>
        <p14:section name="NAT" id="{23A6B8D9-58B0-4699-B38C-84232E1CF3B7}">
          <p14:sldIdLst>
            <p14:sldId id="427"/>
            <p14:sldId id="405"/>
            <p14:sldId id="430"/>
            <p14:sldId id="408"/>
            <p14:sldId id="410"/>
            <p14:sldId id="411"/>
            <p14:sldId id="416"/>
            <p14:sldId id="412"/>
            <p14:sldId id="414"/>
          </p14:sldIdLst>
        </p14:section>
      </p14:sectionLst>
    </p:ext>
    <p:ext uri="{EFAFB233-063F-42B5-8137-9DF3F51BA10A}">
      <p15:sldGuideLst xmlns:p15="http://schemas.microsoft.com/office/powerpoint/2012/main">
        <p15:guide id="1" orient="horz" pos="3072">
          <p15:clr>
            <a:srgbClr val="A4A3A4"/>
          </p15:clr>
        </p15:guide>
        <p15:guide id="2" pos="54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DAF6"/>
    <a:srgbClr val="F6DB16"/>
    <a:srgbClr val="EDD1B5"/>
    <a:srgbClr val="82DA99"/>
    <a:srgbClr val="91EFF9"/>
    <a:srgbClr val="EEC0E7"/>
    <a:srgbClr val="F780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724" autoAdjust="0"/>
    <p:restoredTop sz="94660"/>
  </p:normalViewPr>
  <p:slideViewPr>
    <p:cSldViewPr>
      <p:cViewPr varScale="1">
        <p:scale>
          <a:sx n="64" d="100"/>
          <a:sy n="64" d="100"/>
        </p:scale>
        <p:origin x="252" y="48"/>
      </p:cViewPr>
      <p:guideLst>
        <p:guide orient="horz" pos="3072"/>
        <p:guide pos="5462"/>
      </p:guideLst>
    </p:cSldViewPr>
  </p:slideViewPr>
  <p:notesTextViewPr>
    <p:cViewPr>
      <p:scale>
        <a:sx n="1" d="1"/>
        <a:sy n="1" d="1"/>
      </p:scale>
      <p:origin x="0" y="0"/>
    </p:cViewPr>
  </p:notesTextViewPr>
  <p:sorterViewPr>
    <p:cViewPr>
      <p:scale>
        <a:sx n="100" d="100"/>
        <a:sy n="100" d="100"/>
      </p:scale>
      <p:origin x="0" y="-56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mmy Gilbert" userId="0212c120946023de" providerId="LiveId" clId="{E5E243B2-1080-44D0-8E5B-2164B0047B59}"/>
    <pc:docChg chg="undo custSel addSld delSld modSld delSection modSection">
      <pc:chgData name="Jimmy Gilbert" userId="0212c120946023de" providerId="LiveId" clId="{E5E243B2-1080-44D0-8E5B-2164B0047B59}" dt="2021-09-06T14:48:37.479" v="113"/>
      <pc:docMkLst>
        <pc:docMk/>
      </pc:docMkLst>
      <pc:sldChg chg="addSp modSp add mod modClrScheme modAnim chgLayout">
        <pc:chgData name="Jimmy Gilbert" userId="0212c120946023de" providerId="LiveId" clId="{E5E243B2-1080-44D0-8E5B-2164B0047B59}" dt="2021-09-06T14:47:52.095" v="109" actId="20577"/>
        <pc:sldMkLst>
          <pc:docMk/>
          <pc:sldMk cId="0" sldId="258"/>
        </pc:sldMkLst>
        <pc:spChg chg="add mod ord">
          <ac:chgData name="Jimmy Gilbert" userId="0212c120946023de" providerId="LiveId" clId="{E5E243B2-1080-44D0-8E5B-2164B0047B59}" dt="2021-09-06T14:47:52.095" v="109" actId="20577"/>
          <ac:spMkLst>
            <pc:docMk/>
            <pc:sldMk cId="0" sldId="258"/>
            <ac:spMk id="2" creationId="{8F74A051-123F-4A5F-9F7C-EEDE64954EEA}"/>
          </ac:spMkLst>
        </pc:spChg>
        <pc:spChg chg="mod ord">
          <ac:chgData name="Jimmy Gilbert" userId="0212c120946023de" providerId="LiveId" clId="{E5E243B2-1080-44D0-8E5B-2164B0047B59}" dt="2021-09-06T14:43:17.805" v="54" actId="700"/>
          <ac:spMkLst>
            <pc:docMk/>
            <pc:sldMk cId="0" sldId="258"/>
            <ac:spMk id="4" creationId="{F83D7052-388E-4534-90C5-CF1BA7FBA091}"/>
          </ac:spMkLst>
        </pc:spChg>
        <pc:spChg chg="mod ord">
          <ac:chgData name="Jimmy Gilbert" userId="0212c120946023de" providerId="LiveId" clId="{E5E243B2-1080-44D0-8E5B-2164B0047B59}" dt="2021-09-06T14:43:17.805" v="54" actId="700"/>
          <ac:spMkLst>
            <pc:docMk/>
            <pc:sldMk cId="0" sldId="258"/>
            <ac:spMk id="5" creationId="{16CCDC5F-EC7E-465A-9ABC-B8D60AFA9408}"/>
          </ac:spMkLst>
        </pc:spChg>
        <pc:spChg chg="mod ord">
          <ac:chgData name="Jimmy Gilbert" userId="0212c120946023de" providerId="LiveId" clId="{E5E243B2-1080-44D0-8E5B-2164B0047B59}" dt="2021-09-06T14:47:24.151" v="105" actId="14"/>
          <ac:spMkLst>
            <pc:docMk/>
            <pc:sldMk cId="0" sldId="258"/>
            <ac:spMk id="7171" creationId="{7B700677-2D4C-41F2-A5AC-B7B8B5447E5C}"/>
          </ac:spMkLst>
        </pc:spChg>
        <pc:spChg chg="mod ord">
          <ac:chgData name="Jimmy Gilbert" userId="0212c120946023de" providerId="LiveId" clId="{E5E243B2-1080-44D0-8E5B-2164B0047B59}" dt="2021-09-06T14:45:18.290" v="85"/>
          <ac:spMkLst>
            <pc:docMk/>
            <pc:sldMk cId="0" sldId="258"/>
            <ac:spMk id="11266" creationId="{4AECAA15-55A3-457D-B81B-0C1A27774F9D}"/>
          </ac:spMkLst>
        </pc:spChg>
        <pc:spChg chg="mod ord">
          <ac:chgData name="Jimmy Gilbert" userId="0212c120946023de" providerId="LiveId" clId="{E5E243B2-1080-44D0-8E5B-2164B0047B59}" dt="2021-09-06T14:43:17.805" v="54" actId="700"/>
          <ac:spMkLst>
            <pc:docMk/>
            <pc:sldMk cId="0" sldId="258"/>
            <ac:spMk id="11270" creationId="{EC5B6F55-084F-4D56-9A14-972C5AFEED21}"/>
          </ac:spMkLst>
        </pc:spChg>
      </pc:sldChg>
      <pc:sldChg chg="addSp modSp add mod modClrScheme modAnim chgLayout">
        <pc:chgData name="Jimmy Gilbert" userId="0212c120946023de" providerId="LiveId" clId="{E5E243B2-1080-44D0-8E5B-2164B0047B59}" dt="2021-09-06T14:48:14.047" v="112"/>
        <pc:sldMkLst>
          <pc:docMk/>
          <pc:sldMk cId="0" sldId="259"/>
        </pc:sldMkLst>
        <pc:spChg chg="add mod ord">
          <ac:chgData name="Jimmy Gilbert" userId="0212c120946023de" providerId="LiveId" clId="{E5E243B2-1080-44D0-8E5B-2164B0047B59}" dt="2021-09-06T14:44:01.324" v="62"/>
          <ac:spMkLst>
            <pc:docMk/>
            <pc:sldMk cId="0" sldId="259"/>
            <ac:spMk id="2" creationId="{F84E7498-C60E-490C-AA61-B8EE92251F32}"/>
          </ac:spMkLst>
        </pc:spChg>
        <pc:spChg chg="mod ord">
          <ac:chgData name="Jimmy Gilbert" userId="0212c120946023de" providerId="LiveId" clId="{E5E243B2-1080-44D0-8E5B-2164B0047B59}" dt="2021-09-06T14:43:17.805" v="54" actId="700"/>
          <ac:spMkLst>
            <pc:docMk/>
            <pc:sldMk cId="0" sldId="259"/>
            <ac:spMk id="4" creationId="{4A22276A-9AB9-4746-8008-878B67D1D4C2}"/>
          </ac:spMkLst>
        </pc:spChg>
        <pc:spChg chg="mod ord">
          <ac:chgData name="Jimmy Gilbert" userId="0212c120946023de" providerId="LiveId" clId="{E5E243B2-1080-44D0-8E5B-2164B0047B59}" dt="2021-09-06T14:43:17.805" v="54" actId="700"/>
          <ac:spMkLst>
            <pc:docMk/>
            <pc:sldMk cId="0" sldId="259"/>
            <ac:spMk id="5" creationId="{162972D8-A2E1-4CAA-B292-873DA358F02C}"/>
          </ac:spMkLst>
        </pc:spChg>
        <pc:spChg chg="mod ord">
          <ac:chgData name="Jimmy Gilbert" userId="0212c120946023de" providerId="LiveId" clId="{E5E243B2-1080-44D0-8E5B-2164B0047B59}" dt="2021-09-06T14:45:25.022" v="87"/>
          <ac:spMkLst>
            <pc:docMk/>
            <pc:sldMk cId="0" sldId="259"/>
            <ac:spMk id="13314" creationId="{4E30A482-806B-44A8-B139-3E3F6C3F6529}"/>
          </ac:spMkLst>
        </pc:spChg>
        <pc:spChg chg="mod ord">
          <ac:chgData name="Jimmy Gilbert" userId="0212c120946023de" providerId="LiveId" clId="{E5E243B2-1080-44D0-8E5B-2164B0047B59}" dt="2021-09-06T14:43:17.805" v="54" actId="700"/>
          <ac:spMkLst>
            <pc:docMk/>
            <pc:sldMk cId="0" sldId="259"/>
            <ac:spMk id="13315" creationId="{1158668F-450E-4E4A-A45C-C5FBBC5ADDD7}"/>
          </ac:spMkLst>
        </pc:spChg>
        <pc:spChg chg="mod ord">
          <ac:chgData name="Jimmy Gilbert" userId="0212c120946023de" providerId="LiveId" clId="{E5E243B2-1080-44D0-8E5B-2164B0047B59}" dt="2021-09-06T14:43:17.805" v="54" actId="700"/>
          <ac:spMkLst>
            <pc:docMk/>
            <pc:sldMk cId="0" sldId="259"/>
            <ac:spMk id="13318" creationId="{AD4EB543-D3A8-4971-BF49-C8AD0B79EE18}"/>
          </ac:spMkLst>
        </pc:spChg>
      </pc:sldChg>
      <pc:sldChg chg="addSp modSp add mod modClrScheme chgLayout">
        <pc:chgData name="Jimmy Gilbert" userId="0212c120946023de" providerId="LiveId" clId="{E5E243B2-1080-44D0-8E5B-2164B0047B59}" dt="2021-09-06T14:45:31.853" v="89"/>
        <pc:sldMkLst>
          <pc:docMk/>
          <pc:sldMk cId="0" sldId="260"/>
        </pc:sldMkLst>
        <pc:spChg chg="add mod ord">
          <ac:chgData name="Jimmy Gilbert" userId="0212c120946023de" providerId="LiveId" clId="{E5E243B2-1080-44D0-8E5B-2164B0047B59}" dt="2021-09-06T14:44:12.171" v="66"/>
          <ac:spMkLst>
            <pc:docMk/>
            <pc:sldMk cId="0" sldId="260"/>
            <ac:spMk id="2" creationId="{8CDF58A5-0F15-4044-9E54-112A0DE7B64C}"/>
          </ac:spMkLst>
        </pc:spChg>
        <pc:spChg chg="mod ord">
          <ac:chgData name="Jimmy Gilbert" userId="0212c120946023de" providerId="LiveId" clId="{E5E243B2-1080-44D0-8E5B-2164B0047B59}" dt="2021-09-06T14:43:17.805" v="54" actId="700"/>
          <ac:spMkLst>
            <pc:docMk/>
            <pc:sldMk cId="0" sldId="260"/>
            <ac:spMk id="6" creationId="{F3CCD2D8-BEFE-47BA-BD86-B74652DA212F}"/>
          </ac:spMkLst>
        </pc:spChg>
        <pc:spChg chg="mod ord">
          <ac:chgData name="Jimmy Gilbert" userId="0212c120946023de" providerId="LiveId" clId="{E5E243B2-1080-44D0-8E5B-2164B0047B59}" dt="2021-09-06T14:43:17.805" v="54" actId="700"/>
          <ac:spMkLst>
            <pc:docMk/>
            <pc:sldMk cId="0" sldId="260"/>
            <ac:spMk id="7" creationId="{61A8287F-1F58-458F-B3DF-CB41238D0AB8}"/>
          </ac:spMkLst>
        </pc:spChg>
        <pc:spChg chg="mod ord">
          <ac:chgData name="Jimmy Gilbert" userId="0212c120946023de" providerId="LiveId" clId="{E5E243B2-1080-44D0-8E5B-2164B0047B59}" dt="2021-09-06T14:45:31.853" v="89"/>
          <ac:spMkLst>
            <pc:docMk/>
            <pc:sldMk cId="0" sldId="260"/>
            <ac:spMk id="15362" creationId="{4804C048-DBCF-47FE-BAE6-4B09192DA71D}"/>
          </ac:spMkLst>
        </pc:spChg>
        <pc:spChg chg="mod ord">
          <ac:chgData name="Jimmy Gilbert" userId="0212c120946023de" providerId="LiveId" clId="{E5E243B2-1080-44D0-8E5B-2164B0047B59}" dt="2021-09-06T14:43:17.805" v="54" actId="700"/>
          <ac:spMkLst>
            <pc:docMk/>
            <pc:sldMk cId="0" sldId="260"/>
            <ac:spMk id="15363" creationId="{503D10E6-D1C1-47D0-B819-A105B5DEE89F}"/>
          </ac:spMkLst>
        </pc:spChg>
        <pc:spChg chg="mod ord">
          <ac:chgData name="Jimmy Gilbert" userId="0212c120946023de" providerId="LiveId" clId="{E5E243B2-1080-44D0-8E5B-2164B0047B59}" dt="2021-09-06T14:43:17.805" v="54" actId="700"/>
          <ac:spMkLst>
            <pc:docMk/>
            <pc:sldMk cId="0" sldId="260"/>
            <ac:spMk id="15366" creationId="{A0036AB9-EE5A-4A70-A1CD-596A6EF9A212}"/>
          </ac:spMkLst>
        </pc:spChg>
      </pc:sldChg>
      <pc:sldChg chg="addSp modSp add mod modClrScheme chgLayout">
        <pc:chgData name="Jimmy Gilbert" userId="0212c120946023de" providerId="LiveId" clId="{E5E243B2-1080-44D0-8E5B-2164B0047B59}" dt="2021-09-06T14:45:34.791" v="90"/>
        <pc:sldMkLst>
          <pc:docMk/>
          <pc:sldMk cId="3990460626" sldId="261"/>
        </pc:sldMkLst>
        <pc:spChg chg="add mod ord">
          <ac:chgData name="Jimmy Gilbert" userId="0212c120946023de" providerId="LiveId" clId="{E5E243B2-1080-44D0-8E5B-2164B0047B59}" dt="2021-09-06T14:44:16.444" v="67"/>
          <ac:spMkLst>
            <pc:docMk/>
            <pc:sldMk cId="3990460626" sldId="261"/>
            <ac:spMk id="2" creationId="{AE9AFF79-3904-45E0-8C79-E7F32BAB3187}"/>
          </ac:spMkLst>
        </pc:spChg>
        <pc:spChg chg="mod ord">
          <ac:chgData name="Jimmy Gilbert" userId="0212c120946023de" providerId="LiveId" clId="{E5E243B2-1080-44D0-8E5B-2164B0047B59}" dt="2021-09-06T14:43:17.805" v="54" actId="700"/>
          <ac:spMkLst>
            <pc:docMk/>
            <pc:sldMk cId="3990460626" sldId="261"/>
            <ac:spMk id="5" creationId="{A0029BA9-D8C7-4CA3-B59D-0751655BE0EF}"/>
          </ac:spMkLst>
        </pc:spChg>
        <pc:spChg chg="mod ord">
          <ac:chgData name="Jimmy Gilbert" userId="0212c120946023de" providerId="LiveId" clId="{E5E243B2-1080-44D0-8E5B-2164B0047B59}" dt="2021-09-06T14:43:17.805" v="54" actId="700"/>
          <ac:spMkLst>
            <pc:docMk/>
            <pc:sldMk cId="3990460626" sldId="261"/>
            <ac:spMk id="6" creationId="{2AA1E3E9-07E5-4481-A262-35346498555B}"/>
          </ac:spMkLst>
        </pc:spChg>
        <pc:spChg chg="mod ord">
          <ac:chgData name="Jimmy Gilbert" userId="0212c120946023de" providerId="LiveId" clId="{E5E243B2-1080-44D0-8E5B-2164B0047B59}" dt="2021-09-06T14:45:34.791" v="90"/>
          <ac:spMkLst>
            <pc:docMk/>
            <pc:sldMk cId="3990460626" sldId="261"/>
            <ac:spMk id="16386" creationId="{7579E2F2-CA7D-453E-B368-F98B69D3D341}"/>
          </ac:spMkLst>
        </pc:spChg>
        <pc:spChg chg="mod ord">
          <ac:chgData name="Jimmy Gilbert" userId="0212c120946023de" providerId="LiveId" clId="{E5E243B2-1080-44D0-8E5B-2164B0047B59}" dt="2021-09-06T14:43:17.805" v="54" actId="700"/>
          <ac:spMkLst>
            <pc:docMk/>
            <pc:sldMk cId="3990460626" sldId="261"/>
            <ac:spMk id="16387" creationId="{454E3488-3832-4F52-8BC6-78910C3353F3}"/>
          </ac:spMkLst>
        </pc:spChg>
        <pc:spChg chg="mod ord">
          <ac:chgData name="Jimmy Gilbert" userId="0212c120946023de" providerId="LiveId" clId="{E5E243B2-1080-44D0-8E5B-2164B0047B59}" dt="2021-09-06T14:43:17.805" v="54" actId="700"/>
          <ac:spMkLst>
            <pc:docMk/>
            <pc:sldMk cId="3990460626" sldId="261"/>
            <ac:spMk id="16390" creationId="{AD375399-FA3D-4664-9FDA-961E469E8E05}"/>
          </ac:spMkLst>
        </pc:spChg>
      </pc:sldChg>
      <pc:sldChg chg="addSp modSp add mod modClrScheme chgLayout">
        <pc:chgData name="Jimmy Gilbert" userId="0212c120946023de" providerId="LiveId" clId="{E5E243B2-1080-44D0-8E5B-2164B0047B59}" dt="2021-09-06T14:45:37.948" v="91"/>
        <pc:sldMkLst>
          <pc:docMk/>
          <pc:sldMk cId="0" sldId="262"/>
        </pc:sldMkLst>
        <pc:spChg chg="add mod ord">
          <ac:chgData name="Jimmy Gilbert" userId="0212c120946023de" providerId="LiveId" clId="{E5E243B2-1080-44D0-8E5B-2164B0047B59}" dt="2021-09-06T14:44:20.323" v="68"/>
          <ac:spMkLst>
            <pc:docMk/>
            <pc:sldMk cId="0" sldId="262"/>
            <ac:spMk id="2" creationId="{A41E3F82-1D10-49E9-B5D9-98F38E1BA7D8}"/>
          </ac:spMkLst>
        </pc:spChg>
        <pc:spChg chg="mod ord">
          <ac:chgData name="Jimmy Gilbert" userId="0212c120946023de" providerId="LiveId" clId="{E5E243B2-1080-44D0-8E5B-2164B0047B59}" dt="2021-09-06T14:43:17.805" v="54" actId="700"/>
          <ac:spMkLst>
            <pc:docMk/>
            <pc:sldMk cId="0" sldId="262"/>
            <ac:spMk id="4" creationId="{2D52335B-9434-4F6C-B75E-492F79C0D4B9}"/>
          </ac:spMkLst>
        </pc:spChg>
        <pc:spChg chg="mod ord">
          <ac:chgData name="Jimmy Gilbert" userId="0212c120946023de" providerId="LiveId" clId="{E5E243B2-1080-44D0-8E5B-2164B0047B59}" dt="2021-09-06T14:43:17.805" v="54" actId="700"/>
          <ac:spMkLst>
            <pc:docMk/>
            <pc:sldMk cId="0" sldId="262"/>
            <ac:spMk id="5" creationId="{0C49E87E-2FB4-428D-A389-AA6CC42D44B6}"/>
          </ac:spMkLst>
        </pc:spChg>
        <pc:spChg chg="mod ord">
          <ac:chgData name="Jimmy Gilbert" userId="0212c120946023de" providerId="LiveId" clId="{E5E243B2-1080-44D0-8E5B-2164B0047B59}" dt="2021-09-06T14:43:17.805" v="54" actId="700"/>
          <ac:spMkLst>
            <pc:docMk/>
            <pc:sldMk cId="0" sldId="262"/>
            <ac:spMk id="14339" creationId="{7BAC8123-DAC4-4CA6-8353-D7786BF3DE04}"/>
          </ac:spMkLst>
        </pc:spChg>
        <pc:spChg chg="mod ord">
          <ac:chgData name="Jimmy Gilbert" userId="0212c120946023de" providerId="LiveId" clId="{E5E243B2-1080-44D0-8E5B-2164B0047B59}" dt="2021-09-06T14:45:37.948" v="91"/>
          <ac:spMkLst>
            <pc:docMk/>
            <pc:sldMk cId="0" sldId="262"/>
            <ac:spMk id="17410" creationId="{957443F7-9AC7-4F92-AB82-3ABA19063AC4}"/>
          </ac:spMkLst>
        </pc:spChg>
        <pc:spChg chg="mod ord">
          <ac:chgData name="Jimmy Gilbert" userId="0212c120946023de" providerId="LiveId" clId="{E5E243B2-1080-44D0-8E5B-2164B0047B59}" dt="2021-09-06T14:43:17.805" v="54" actId="700"/>
          <ac:spMkLst>
            <pc:docMk/>
            <pc:sldMk cId="0" sldId="262"/>
            <ac:spMk id="17414" creationId="{47729699-101D-4E0E-BDFD-3DA7CED5E140}"/>
          </ac:spMkLst>
        </pc:spChg>
      </pc:sldChg>
      <pc:sldChg chg="addSp modSp add mod modClrScheme chgLayout">
        <pc:chgData name="Jimmy Gilbert" userId="0212c120946023de" providerId="LiveId" clId="{E5E243B2-1080-44D0-8E5B-2164B0047B59}" dt="2021-09-06T14:45:47.726" v="94"/>
        <pc:sldMkLst>
          <pc:docMk/>
          <pc:sldMk cId="0" sldId="264"/>
        </pc:sldMkLst>
        <pc:spChg chg="add mod ord">
          <ac:chgData name="Jimmy Gilbert" userId="0212c120946023de" providerId="LiveId" clId="{E5E243B2-1080-44D0-8E5B-2164B0047B59}" dt="2021-09-06T14:44:32.301" v="71"/>
          <ac:spMkLst>
            <pc:docMk/>
            <pc:sldMk cId="0" sldId="264"/>
            <ac:spMk id="2" creationId="{DB2AA031-5F6A-4E3A-A4B1-47B99F93DC5C}"/>
          </ac:spMkLst>
        </pc:spChg>
        <pc:spChg chg="mod ord">
          <ac:chgData name="Jimmy Gilbert" userId="0212c120946023de" providerId="LiveId" clId="{E5E243B2-1080-44D0-8E5B-2164B0047B59}" dt="2021-09-06T14:43:17.872" v="56" actId="27636"/>
          <ac:spMkLst>
            <pc:docMk/>
            <pc:sldMk cId="0" sldId="264"/>
            <ac:spMk id="3" creationId="{7216B0ED-3FED-44A5-B1DE-BA64ADBC1112}"/>
          </ac:spMkLst>
        </pc:spChg>
        <pc:spChg chg="mod ord">
          <ac:chgData name="Jimmy Gilbert" userId="0212c120946023de" providerId="LiveId" clId="{E5E243B2-1080-44D0-8E5B-2164B0047B59}" dt="2021-09-06T14:43:17.805" v="54" actId="700"/>
          <ac:spMkLst>
            <pc:docMk/>
            <pc:sldMk cId="0" sldId="264"/>
            <ac:spMk id="4" creationId="{176B05E3-036A-4224-823A-F6FAA3D2F04B}"/>
          </ac:spMkLst>
        </pc:spChg>
        <pc:spChg chg="mod ord">
          <ac:chgData name="Jimmy Gilbert" userId="0212c120946023de" providerId="LiveId" clId="{E5E243B2-1080-44D0-8E5B-2164B0047B59}" dt="2021-09-06T14:43:17.805" v="54" actId="700"/>
          <ac:spMkLst>
            <pc:docMk/>
            <pc:sldMk cId="0" sldId="264"/>
            <ac:spMk id="5" creationId="{B4C62EF2-AD41-4633-BC66-99F2C6176424}"/>
          </ac:spMkLst>
        </pc:spChg>
        <pc:spChg chg="mod ord">
          <ac:chgData name="Jimmy Gilbert" userId="0212c120946023de" providerId="LiveId" clId="{E5E243B2-1080-44D0-8E5B-2164B0047B59}" dt="2021-09-06T14:45:47.726" v="94"/>
          <ac:spMkLst>
            <pc:docMk/>
            <pc:sldMk cId="0" sldId="264"/>
            <ac:spMk id="20482" creationId="{524707D3-1AF4-419D-A362-DE436BA09BDE}"/>
          </ac:spMkLst>
        </pc:spChg>
        <pc:spChg chg="mod ord">
          <ac:chgData name="Jimmy Gilbert" userId="0212c120946023de" providerId="LiveId" clId="{E5E243B2-1080-44D0-8E5B-2164B0047B59}" dt="2021-09-06T14:43:17.805" v="54" actId="700"/>
          <ac:spMkLst>
            <pc:docMk/>
            <pc:sldMk cId="0" sldId="264"/>
            <ac:spMk id="20486" creationId="{C0FB1A69-F58A-49C3-8A6F-8F1FCBC009B1}"/>
          </ac:spMkLst>
        </pc:spChg>
      </pc:sldChg>
      <pc:sldChg chg="addSp modSp add mod modClrScheme chgLayout">
        <pc:chgData name="Jimmy Gilbert" userId="0212c120946023de" providerId="LiveId" clId="{E5E243B2-1080-44D0-8E5B-2164B0047B59}" dt="2021-09-06T14:45:43.887" v="93"/>
        <pc:sldMkLst>
          <pc:docMk/>
          <pc:sldMk cId="0" sldId="265"/>
        </pc:sldMkLst>
        <pc:spChg chg="add mod ord">
          <ac:chgData name="Jimmy Gilbert" userId="0212c120946023de" providerId="LiveId" clId="{E5E243B2-1080-44D0-8E5B-2164B0047B59}" dt="2021-09-06T14:44:28.340" v="70"/>
          <ac:spMkLst>
            <pc:docMk/>
            <pc:sldMk cId="0" sldId="265"/>
            <ac:spMk id="2" creationId="{42EB5B3B-13EC-4E9E-8BB8-410788809263}"/>
          </ac:spMkLst>
        </pc:spChg>
        <pc:spChg chg="mod ord">
          <ac:chgData name="Jimmy Gilbert" userId="0212c120946023de" providerId="LiveId" clId="{E5E243B2-1080-44D0-8E5B-2164B0047B59}" dt="2021-09-06T14:43:17.805" v="54" actId="700"/>
          <ac:spMkLst>
            <pc:docMk/>
            <pc:sldMk cId="0" sldId="265"/>
            <ac:spMk id="3" creationId="{C5DC3363-8CB2-4A32-B909-B7D472FAD540}"/>
          </ac:spMkLst>
        </pc:spChg>
        <pc:spChg chg="mod ord">
          <ac:chgData name="Jimmy Gilbert" userId="0212c120946023de" providerId="LiveId" clId="{E5E243B2-1080-44D0-8E5B-2164B0047B59}" dt="2021-09-06T14:43:17.805" v="54" actId="700"/>
          <ac:spMkLst>
            <pc:docMk/>
            <pc:sldMk cId="0" sldId="265"/>
            <ac:spMk id="4" creationId="{6B716C5A-0C3D-40D6-903C-53BDBDBA6454}"/>
          </ac:spMkLst>
        </pc:spChg>
        <pc:spChg chg="mod ord">
          <ac:chgData name="Jimmy Gilbert" userId="0212c120946023de" providerId="LiveId" clId="{E5E243B2-1080-44D0-8E5B-2164B0047B59}" dt="2021-09-06T14:43:17.805" v="54" actId="700"/>
          <ac:spMkLst>
            <pc:docMk/>
            <pc:sldMk cId="0" sldId="265"/>
            <ac:spMk id="5" creationId="{907C5EEB-46B9-4030-B2DC-489DB09192D3}"/>
          </ac:spMkLst>
        </pc:spChg>
        <pc:spChg chg="mod ord">
          <ac:chgData name="Jimmy Gilbert" userId="0212c120946023de" providerId="LiveId" clId="{E5E243B2-1080-44D0-8E5B-2164B0047B59}" dt="2021-09-06T14:45:43.887" v="93"/>
          <ac:spMkLst>
            <pc:docMk/>
            <pc:sldMk cId="0" sldId="265"/>
            <ac:spMk id="19458" creationId="{F876729B-C8BE-49EB-B123-9A906782008F}"/>
          </ac:spMkLst>
        </pc:spChg>
        <pc:spChg chg="mod ord">
          <ac:chgData name="Jimmy Gilbert" userId="0212c120946023de" providerId="LiveId" clId="{E5E243B2-1080-44D0-8E5B-2164B0047B59}" dt="2021-09-06T14:43:17.805" v="54" actId="700"/>
          <ac:spMkLst>
            <pc:docMk/>
            <pc:sldMk cId="0" sldId="265"/>
            <ac:spMk id="19462" creationId="{8C1F9113-E692-4F50-B4D1-8914BD628692}"/>
          </ac:spMkLst>
        </pc:spChg>
      </pc:sldChg>
      <pc:sldChg chg="addSp modSp add mod modClrScheme modAnim chgLayout">
        <pc:chgData name="Jimmy Gilbert" userId="0212c120946023de" providerId="LiveId" clId="{E5E243B2-1080-44D0-8E5B-2164B0047B59}" dt="2021-09-06T14:48:37.479" v="113"/>
        <pc:sldMkLst>
          <pc:docMk/>
          <pc:sldMk cId="0" sldId="266"/>
        </pc:sldMkLst>
        <pc:spChg chg="add mod ord">
          <ac:chgData name="Jimmy Gilbert" userId="0212c120946023de" providerId="LiveId" clId="{E5E243B2-1080-44D0-8E5B-2164B0047B59}" dt="2021-09-06T14:44:08.012" v="65"/>
          <ac:spMkLst>
            <pc:docMk/>
            <pc:sldMk cId="0" sldId="266"/>
            <ac:spMk id="2" creationId="{7EBAEA50-503E-44C0-858F-35EEAE29ED0F}"/>
          </ac:spMkLst>
        </pc:spChg>
        <pc:spChg chg="mod ord">
          <ac:chgData name="Jimmy Gilbert" userId="0212c120946023de" providerId="LiveId" clId="{E5E243B2-1080-44D0-8E5B-2164B0047B59}" dt="2021-09-06T14:43:17.805" v="54" actId="700"/>
          <ac:spMkLst>
            <pc:docMk/>
            <pc:sldMk cId="0" sldId="266"/>
            <ac:spMk id="4" creationId="{AFD82591-1225-4F92-BB74-D8B7ACFBD16F}"/>
          </ac:spMkLst>
        </pc:spChg>
        <pc:spChg chg="mod ord">
          <ac:chgData name="Jimmy Gilbert" userId="0212c120946023de" providerId="LiveId" clId="{E5E243B2-1080-44D0-8E5B-2164B0047B59}" dt="2021-09-06T14:43:17.805" v="54" actId="700"/>
          <ac:spMkLst>
            <pc:docMk/>
            <pc:sldMk cId="0" sldId="266"/>
            <ac:spMk id="5" creationId="{7912A8E6-CDD6-42A0-AD9E-07ECAEC504D2}"/>
          </ac:spMkLst>
        </pc:spChg>
        <pc:spChg chg="mod ord">
          <ac:chgData name="Jimmy Gilbert" userId="0212c120946023de" providerId="LiveId" clId="{E5E243B2-1080-44D0-8E5B-2164B0047B59}" dt="2021-09-06T14:45:28.674" v="88"/>
          <ac:spMkLst>
            <pc:docMk/>
            <pc:sldMk cId="0" sldId="266"/>
            <ac:spMk id="14338" creationId="{8D2869B7-671F-4D6D-B623-9EAE0E119320}"/>
          </ac:spMkLst>
        </pc:spChg>
        <pc:spChg chg="mod ord">
          <ac:chgData name="Jimmy Gilbert" userId="0212c120946023de" providerId="LiveId" clId="{E5E243B2-1080-44D0-8E5B-2164B0047B59}" dt="2021-09-06T14:43:17.805" v="54" actId="700"/>
          <ac:spMkLst>
            <pc:docMk/>
            <pc:sldMk cId="0" sldId="266"/>
            <ac:spMk id="14339" creationId="{B8E1C5FC-F693-45D4-903B-77FE2716B642}"/>
          </ac:spMkLst>
        </pc:spChg>
        <pc:spChg chg="mod ord">
          <ac:chgData name="Jimmy Gilbert" userId="0212c120946023de" providerId="LiveId" clId="{E5E243B2-1080-44D0-8E5B-2164B0047B59}" dt="2021-09-06T14:43:17.805" v="54" actId="700"/>
          <ac:spMkLst>
            <pc:docMk/>
            <pc:sldMk cId="0" sldId="266"/>
            <ac:spMk id="14342" creationId="{8EB87219-5128-4AB4-B8F0-3E5666395ADF}"/>
          </ac:spMkLst>
        </pc:spChg>
      </pc:sldChg>
      <pc:sldChg chg="addSp modSp add mod modClrScheme modAnim chgLayout">
        <pc:chgData name="Jimmy Gilbert" userId="0212c120946023de" providerId="LiveId" clId="{E5E243B2-1080-44D0-8E5B-2164B0047B59}" dt="2021-09-06T14:47:49.005" v="107" actId="20577"/>
        <pc:sldMkLst>
          <pc:docMk/>
          <pc:sldMk cId="0" sldId="267"/>
        </pc:sldMkLst>
        <pc:spChg chg="add mod ord">
          <ac:chgData name="Jimmy Gilbert" userId="0212c120946023de" providerId="LiveId" clId="{E5E243B2-1080-44D0-8E5B-2164B0047B59}" dt="2021-09-06T14:47:49.005" v="107" actId="20577"/>
          <ac:spMkLst>
            <pc:docMk/>
            <pc:sldMk cId="0" sldId="267"/>
            <ac:spMk id="2" creationId="{033BCD9C-E59A-47F3-9830-E28341E65FF6}"/>
          </ac:spMkLst>
        </pc:spChg>
        <pc:spChg chg="mod ord">
          <ac:chgData name="Jimmy Gilbert" userId="0212c120946023de" providerId="LiveId" clId="{E5E243B2-1080-44D0-8E5B-2164B0047B59}" dt="2021-09-06T14:43:17.805" v="54" actId="700"/>
          <ac:spMkLst>
            <pc:docMk/>
            <pc:sldMk cId="0" sldId="267"/>
            <ac:spMk id="4" creationId="{F27A6025-9883-4459-BAD9-100BBD169983}"/>
          </ac:spMkLst>
        </pc:spChg>
        <pc:spChg chg="mod ord">
          <ac:chgData name="Jimmy Gilbert" userId="0212c120946023de" providerId="LiveId" clId="{E5E243B2-1080-44D0-8E5B-2164B0047B59}" dt="2021-09-06T14:43:17.805" v="54" actId="700"/>
          <ac:spMkLst>
            <pc:docMk/>
            <pc:sldMk cId="0" sldId="267"/>
            <ac:spMk id="5" creationId="{06C3B86F-BCA8-490A-9151-90FD77E5C554}"/>
          </ac:spMkLst>
        </pc:spChg>
        <pc:spChg chg="mod ord">
          <ac:chgData name="Jimmy Gilbert" userId="0212c120946023de" providerId="LiveId" clId="{E5E243B2-1080-44D0-8E5B-2164B0047B59}" dt="2021-09-06T14:45:15.661" v="84"/>
          <ac:spMkLst>
            <pc:docMk/>
            <pc:sldMk cId="0" sldId="267"/>
            <ac:spMk id="10242" creationId="{3AAEE825-F407-4327-B2EE-8CB93515AFC7}"/>
          </ac:spMkLst>
        </pc:spChg>
        <pc:spChg chg="mod ord">
          <ac:chgData name="Jimmy Gilbert" userId="0212c120946023de" providerId="LiveId" clId="{E5E243B2-1080-44D0-8E5B-2164B0047B59}" dt="2021-09-06T14:43:17.848" v="55" actId="27636"/>
          <ac:spMkLst>
            <pc:docMk/>
            <pc:sldMk cId="0" sldId="267"/>
            <ac:spMk id="10243" creationId="{2654BE99-2DA9-4033-A886-9B1A5041FE9E}"/>
          </ac:spMkLst>
        </pc:spChg>
        <pc:spChg chg="mod ord">
          <ac:chgData name="Jimmy Gilbert" userId="0212c120946023de" providerId="LiveId" clId="{E5E243B2-1080-44D0-8E5B-2164B0047B59}" dt="2021-09-06T14:43:17.805" v="54" actId="700"/>
          <ac:spMkLst>
            <pc:docMk/>
            <pc:sldMk cId="0" sldId="267"/>
            <ac:spMk id="10246" creationId="{A4972B37-3093-4E22-B481-DD885A68FC3F}"/>
          </ac:spMkLst>
        </pc:spChg>
      </pc:sldChg>
      <pc:sldChg chg="addSp modSp add mod modClrScheme modAnim chgLayout">
        <pc:chgData name="Jimmy Gilbert" userId="0212c120946023de" providerId="LiveId" clId="{E5E243B2-1080-44D0-8E5B-2164B0047B59}" dt="2021-09-06T14:48:08.656" v="111"/>
        <pc:sldMkLst>
          <pc:docMk/>
          <pc:sldMk cId="0" sldId="268"/>
        </pc:sldMkLst>
        <pc:spChg chg="add mod ord">
          <ac:chgData name="Jimmy Gilbert" userId="0212c120946023de" providerId="LiveId" clId="{E5E243B2-1080-44D0-8E5B-2164B0047B59}" dt="2021-09-06T14:47:55.351" v="110" actId="20577"/>
          <ac:spMkLst>
            <pc:docMk/>
            <pc:sldMk cId="0" sldId="268"/>
            <ac:spMk id="2" creationId="{C27B04A5-40AA-4A99-A827-666B6FD343C7}"/>
          </ac:spMkLst>
        </pc:spChg>
        <pc:spChg chg="mod ord">
          <ac:chgData name="Jimmy Gilbert" userId="0212c120946023de" providerId="LiveId" clId="{E5E243B2-1080-44D0-8E5B-2164B0047B59}" dt="2021-09-06T14:43:17.805" v="54" actId="700"/>
          <ac:spMkLst>
            <pc:docMk/>
            <pc:sldMk cId="0" sldId="268"/>
            <ac:spMk id="4" creationId="{37BB08B9-2C48-47F8-AE9B-45FDC5D67B7D}"/>
          </ac:spMkLst>
        </pc:spChg>
        <pc:spChg chg="mod ord">
          <ac:chgData name="Jimmy Gilbert" userId="0212c120946023de" providerId="LiveId" clId="{E5E243B2-1080-44D0-8E5B-2164B0047B59}" dt="2021-09-06T14:43:17.805" v="54" actId="700"/>
          <ac:spMkLst>
            <pc:docMk/>
            <pc:sldMk cId="0" sldId="268"/>
            <ac:spMk id="5" creationId="{06975AAC-B26E-428B-83EC-D9F355D55FF1}"/>
          </ac:spMkLst>
        </pc:spChg>
        <pc:spChg chg="mod ord">
          <ac:chgData name="Jimmy Gilbert" userId="0212c120946023de" providerId="LiveId" clId="{E5E243B2-1080-44D0-8E5B-2164B0047B59}" dt="2021-09-06T14:43:17.805" v="54" actId="700"/>
          <ac:spMkLst>
            <pc:docMk/>
            <pc:sldMk cId="0" sldId="268"/>
            <ac:spMk id="7171" creationId="{F3D455AB-13CF-42B4-83C2-380A8EDA7CF0}"/>
          </ac:spMkLst>
        </pc:spChg>
        <pc:spChg chg="mod ord">
          <ac:chgData name="Jimmy Gilbert" userId="0212c120946023de" providerId="LiveId" clId="{E5E243B2-1080-44D0-8E5B-2164B0047B59}" dt="2021-09-06T14:45:21.810" v="86"/>
          <ac:spMkLst>
            <pc:docMk/>
            <pc:sldMk cId="0" sldId="268"/>
            <ac:spMk id="12290" creationId="{7163A47C-4730-46C6-9582-6940AC290086}"/>
          </ac:spMkLst>
        </pc:spChg>
        <pc:spChg chg="mod ord">
          <ac:chgData name="Jimmy Gilbert" userId="0212c120946023de" providerId="LiveId" clId="{E5E243B2-1080-44D0-8E5B-2164B0047B59}" dt="2021-09-06T14:43:17.805" v="54" actId="700"/>
          <ac:spMkLst>
            <pc:docMk/>
            <pc:sldMk cId="0" sldId="268"/>
            <ac:spMk id="12294" creationId="{7328DDF9-9313-476A-A409-1BBE2CE37A29}"/>
          </ac:spMkLst>
        </pc:spChg>
      </pc:sldChg>
      <pc:sldChg chg="addSp modSp add mod modClrScheme chgLayout">
        <pc:chgData name="Jimmy Gilbert" userId="0212c120946023de" providerId="LiveId" clId="{E5E243B2-1080-44D0-8E5B-2164B0047B59}" dt="2021-09-06T14:45:59.947" v="97"/>
        <pc:sldMkLst>
          <pc:docMk/>
          <pc:sldMk cId="0" sldId="271"/>
        </pc:sldMkLst>
        <pc:spChg chg="add mod ord">
          <ac:chgData name="Jimmy Gilbert" userId="0212c120946023de" providerId="LiveId" clId="{E5E243B2-1080-44D0-8E5B-2164B0047B59}" dt="2021-09-06T14:44:45.689" v="74"/>
          <ac:spMkLst>
            <pc:docMk/>
            <pc:sldMk cId="0" sldId="271"/>
            <ac:spMk id="2" creationId="{05BB6773-BE5E-43F1-A082-3003BDF5C784}"/>
          </ac:spMkLst>
        </pc:spChg>
        <pc:spChg chg="mod ord">
          <ac:chgData name="Jimmy Gilbert" userId="0212c120946023de" providerId="LiveId" clId="{E5E243B2-1080-44D0-8E5B-2164B0047B59}" dt="2021-09-06T14:43:17.805" v="54" actId="700"/>
          <ac:spMkLst>
            <pc:docMk/>
            <pc:sldMk cId="0" sldId="271"/>
            <ac:spMk id="3" creationId="{CABB7163-5FE7-4AD3-8793-07EB66302742}"/>
          </ac:spMkLst>
        </pc:spChg>
        <pc:spChg chg="mod ord">
          <ac:chgData name="Jimmy Gilbert" userId="0212c120946023de" providerId="LiveId" clId="{E5E243B2-1080-44D0-8E5B-2164B0047B59}" dt="2021-09-06T14:43:17.805" v="54" actId="700"/>
          <ac:spMkLst>
            <pc:docMk/>
            <pc:sldMk cId="0" sldId="271"/>
            <ac:spMk id="4" creationId="{4AE6D163-F5B0-46D7-BCDB-981B44CB892E}"/>
          </ac:spMkLst>
        </pc:spChg>
        <pc:spChg chg="mod ord">
          <ac:chgData name="Jimmy Gilbert" userId="0212c120946023de" providerId="LiveId" clId="{E5E243B2-1080-44D0-8E5B-2164B0047B59}" dt="2021-09-06T14:43:17.805" v="54" actId="700"/>
          <ac:spMkLst>
            <pc:docMk/>
            <pc:sldMk cId="0" sldId="271"/>
            <ac:spMk id="5" creationId="{6C10CE20-1B18-40EA-9A1A-47066669F56C}"/>
          </ac:spMkLst>
        </pc:spChg>
        <pc:spChg chg="mod ord">
          <ac:chgData name="Jimmy Gilbert" userId="0212c120946023de" providerId="LiveId" clId="{E5E243B2-1080-44D0-8E5B-2164B0047B59}" dt="2021-09-06T14:45:59.947" v="97"/>
          <ac:spMkLst>
            <pc:docMk/>
            <pc:sldMk cId="0" sldId="271"/>
            <ac:spMk id="23554" creationId="{AC54EDB6-2033-40B9-8F47-AFD5BDCEFCE9}"/>
          </ac:spMkLst>
        </pc:spChg>
        <pc:spChg chg="mod ord">
          <ac:chgData name="Jimmy Gilbert" userId="0212c120946023de" providerId="LiveId" clId="{E5E243B2-1080-44D0-8E5B-2164B0047B59}" dt="2021-09-06T14:43:17.805" v="54" actId="700"/>
          <ac:spMkLst>
            <pc:docMk/>
            <pc:sldMk cId="0" sldId="271"/>
            <ac:spMk id="23558" creationId="{D354AD84-F9DD-40B4-83F5-7B15ADB0EA0C}"/>
          </ac:spMkLst>
        </pc:spChg>
      </pc:sldChg>
      <pc:sldChg chg="addSp modSp add mod modClrScheme modAnim chgLayout">
        <pc:chgData name="Jimmy Gilbert" userId="0212c120946023de" providerId="LiveId" clId="{E5E243B2-1080-44D0-8E5B-2164B0047B59}" dt="2021-09-06T14:46:59.671" v="99"/>
        <pc:sldMkLst>
          <pc:docMk/>
          <pc:sldMk cId="0" sldId="272"/>
        </pc:sldMkLst>
        <pc:spChg chg="add mod ord">
          <ac:chgData name="Jimmy Gilbert" userId="0212c120946023de" providerId="LiveId" clId="{E5E243B2-1080-44D0-8E5B-2164B0047B59}" dt="2021-09-06T14:43:43.539" v="58"/>
          <ac:spMkLst>
            <pc:docMk/>
            <pc:sldMk cId="0" sldId="272"/>
            <ac:spMk id="2" creationId="{E5AD4DFC-2D02-41DE-9D5B-1A9F59A46014}"/>
          </ac:spMkLst>
        </pc:spChg>
        <pc:spChg chg="mod ord">
          <ac:chgData name="Jimmy Gilbert" userId="0212c120946023de" providerId="LiveId" clId="{E5E243B2-1080-44D0-8E5B-2164B0047B59}" dt="2021-09-06T14:43:17.805" v="54" actId="700"/>
          <ac:spMkLst>
            <pc:docMk/>
            <pc:sldMk cId="0" sldId="272"/>
            <ac:spMk id="4" creationId="{B45F84E2-4589-4C0B-996D-0A96F7E447AD}"/>
          </ac:spMkLst>
        </pc:spChg>
        <pc:spChg chg="mod ord">
          <ac:chgData name="Jimmy Gilbert" userId="0212c120946023de" providerId="LiveId" clId="{E5E243B2-1080-44D0-8E5B-2164B0047B59}" dt="2021-09-06T14:43:17.805" v="54" actId="700"/>
          <ac:spMkLst>
            <pc:docMk/>
            <pc:sldMk cId="0" sldId="272"/>
            <ac:spMk id="5" creationId="{B1E78BAD-31EB-4325-B9DD-A21890A5A26F}"/>
          </ac:spMkLst>
        </pc:spChg>
        <pc:spChg chg="mod ord">
          <ac:chgData name="Jimmy Gilbert" userId="0212c120946023de" providerId="LiveId" clId="{E5E243B2-1080-44D0-8E5B-2164B0047B59}" dt="2021-09-06T14:45:12.680" v="83"/>
          <ac:spMkLst>
            <pc:docMk/>
            <pc:sldMk cId="0" sldId="272"/>
            <ac:spMk id="9218" creationId="{47A9CAF3-1E27-41E7-B190-1A8E294A2B9A}"/>
          </ac:spMkLst>
        </pc:spChg>
        <pc:spChg chg="mod ord">
          <ac:chgData name="Jimmy Gilbert" userId="0212c120946023de" providerId="LiveId" clId="{E5E243B2-1080-44D0-8E5B-2164B0047B59}" dt="2021-09-06T14:43:17.805" v="54" actId="700"/>
          <ac:spMkLst>
            <pc:docMk/>
            <pc:sldMk cId="0" sldId="272"/>
            <ac:spMk id="9219" creationId="{F3DF52F5-1BBB-4047-B332-353D6592834B}"/>
          </ac:spMkLst>
        </pc:spChg>
        <pc:spChg chg="mod ord">
          <ac:chgData name="Jimmy Gilbert" userId="0212c120946023de" providerId="LiveId" clId="{E5E243B2-1080-44D0-8E5B-2164B0047B59}" dt="2021-09-06T14:43:17.805" v="54" actId="700"/>
          <ac:spMkLst>
            <pc:docMk/>
            <pc:sldMk cId="0" sldId="272"/>
            <ac:spMk id="9222" creationId="{5CD307A5-4B6C-4075-B44B-93EA86387A6B}"/>
          </ac:spMkLst>
        </pc:spChg>
      </pc:sldChg>
      <pc:sldChg chg="addSp modSp add mod modClrScheme chgLayout">
        <pc:chgData name="Jimmy Gilbert" userId="0212c120946023de" providerId="LiveId" clId="{E5E243B2-1080-44D0-8E5B-2164B0047B59}" dt="2021-09-06T14:45:41.103" v="92"/>
        <pc:sldMkLst>
          <pc:docMk/>
          <pc:sldMk cId="2015572488" sldId="275"/>
        </pc:sldMkLst>
        <pc:spChg chg="add mod ord">
          <ac:chgData name="Jimmy Gilbert" userId="0212c120946023de" providerId="LiveId" clId="{E5E243B2-1080-44D0-8E5B-2164B0047B59}" dt="2021-09-06T14:44:24.216" v="69"/>
          <ac:spMkLst>
            <pc:docMk/>
            <pc:sldMk cId="2015572488" sldId="275"/>
            <ac:spMk id="2" creationId="{A3AB42A9-8936-400D-8BAD-302B0BDB37B9}"/>
          </ac:spMkLst>
        </pc:spChg>
        <pc:spChg chg="mod ord">
          <ac:chgData name="Jimmy Gilbert" userId="0212c120946023de" providerId="LiveId" clId="{E5E243B2-1080-44D0-8E5B-2164B0047B59}" dt="2021-09-06T14:43:17.805" v="54" actId="700"/>
          <ac:spMkLst>
            <pc:docMk/>
            <pc:sldMk cId="2015572488" sldId="275"/>
            <ac:spMk id="4" creationId="{FBCCC2F6-6536-4892-BDC5-C18B98F2D64D}"/>
          </ac:spMkLst>
        </pc:spChg>
        <pc:spChg chg="mod ord">
          <ac:chgData name="Jimmy Gilbert" userId="0212c120946023de" providerId="LiveId" clId="{E5E243B2-1080-44D0-8E5B-2164B0047B59}" dt="2021-09-06T14:43:17.805" v="54" actId="700"/>
          <ac:spMkLst>
            <pc:docMk/>
            <pc:sldMk cId="2015572488" sldId="275"/>
            <ac:spMk id="5" creationId="{AA1BD3B3-FFD2-4EFA-8620-80A1C3B67E12}"/>
          </ac:spMkLst>
        </pc:spChg>
        <pc:spChg chg="mod ord">
          <ac:chgData name="Jimmy Gilbert" userId="0212c120946023de" providerId="LiveId" clId="{E5E243B2-1080-44D0-8E5B-2164B0047B59}" dt="2021-09-06T14:45:41.103" v="92"/>
          <ac:spMkLst>
            <pc:docMk/>
            <pc:sldMk cId="2015572488" sldId="275"/>
            <ac:spMk id="18434" creationId="{C3BED4CF-12EF-4B33-8D67-09A3FB7B9231}"/>
          </ac:spMkLst>
        </pc:spChg>
        <pc:spChg chg="mod ord">
          <ac:chgData name="Jimmy Gilbert" userId="0212c120946023de" providerId="LiveId" clId="{E5E243B2-1080-44D0-8E5B-2164B0047B59}" dt="2021-09-06T14:43:17.805" v="54" actId="700"/>
          <ac:spMkLst>
            <pc:docMk/>
            <pc:sldMk cId="2015572488" sldId="275"/>
            <ac:spMk id="18435" creationId="{31A9F074-1ED8-4880-9232-4398B715643E}"/>
          </ac:spMkLst>
        </pc:spChg>
        <pc:spChg chg="mod ord">
          <ac:chgData name="Jimmy Gilbert" userId="0212c120946023de" providerId="LiveId" clId="{E5E243B2-1080-44D0-8E5B-2164B0047B59}" dt="2021-09-06T14:43:17.805" v="54" actId="700"/>
          <ac:spMkLst>
            <pc:docMk/>
            <pc:sldMk cId="2015572488" sldId="275"/>
            <ac:spMk id="18438" creationId="{9086F255-D13F-4A0C-93D2-4F703AA6915E}"/>
          </ac:spMkLst>
        </pc:spChg>
      </pc:sldChg>
      <pc:sldChg chg="addSp modSp add mod modClrScheme chgLayout">
        <pc:chgData name="Jimmy Gilbert" userId="0212c120946023de" providerId="LiveId" clId="{E5E243B2-1080-44D0-8E5B-2164B0047B59}" dt="2021-09-06T14:45:51.620" v="95"/>
        <pc:sldMkLst>
          <pc:docMk/>
          <pc:sldMk cId="3963964272" sldId="276"/>
        </pc:sldMkLst>
        <pc:spChg chg="add mod ord">
          <ac:chgData name="Jimmy Gilbert" userId="0212c120946023de" providerId="LiveId" clId="{E5E243B2-1080-44D0-8E5B-2164B0047B59}" dt="2021-09-06T14:44:36.777" v="72"/>
          <ac:spMkLst>
            <pc:docMk/>
            <pc:sldMk cId="3963964272" sldId="276"/>
            <ac:spMk id="2" creationId="{FA5FBE17-B3BF-4EAD-BB8C-2A94C947526E}"/>
          </ac:spMkLst>
        </pc:spChg>
        <pc:spChg chg="mod ord">
          <ac:chgData name="Jimmy Gilbert" userId="0212c120946023de" providerId="LiveId" clId="{E5E243B2-1080-44D0-8E5B-2164B0047B59}" dt="2021-09-06T14:43:17.805" v="54" actId="700"/>
          <ac:spMkLst>
            <pc:docMk/>
            <pc:sldMk cId="3963964272" sldId="276"/>
            <ac:spMk id="3" creationId="{9F833219-D8D4-4404-B684-CC4DE4D3391B}"/>
          </ac:spMkLst>
        </pc:spChg>
        <pc:spChg chg="mod ord">
          <ac:chgData name="Jimmy Gilbert" userId="0212c120946023de" providerId="LiveId" clId="{E5E243B2-1080-44D0-8E5B-2164B0047B59}" dt="2021-09-06T14:43:17.805" v="54" actId="700"/>
          <ac:spMkLst>
            <pc:docMk/>
            <pc:sldMk cId="3963964272" sldId="276"/>
            <ac:spMk id="4" creationId="{9EE37DAA-1D53-4B30-825C-7E5919B7A6E6}"/>
          </ac:spMkLst>
        </pc:spChg>
        <pc:spChg chg="mod ord">
          <ac:chgData name="Jimmy Gilbert" userId="0212c120946023de" providerId="LiveId" clId="{E5E243B2-1080-44D0-8E5B-2164B0047B59}" dt="2021-09-06T14:43:17.805" v="54" actId="700"/>
          <ac:spMkLst>
            <pc:docMk/>
            <pc:sldMk cId="3963964272" sldId="276"/>
            <ac:spMk id="5" creationId="{5DB8B0F6-AB57-43EF-B9DF-446B22DE9020}"/>
          </ac:spMkLst>
        </pc:spChg>
        <pc:spChg chg="mod ord">
          <ac:chgData name="Jimmy Gilbert" userId="0212c120946023de" providerId="LiveId" clId="{E5E243B2-1080-44D0-8E5B-2164B0047B59}" dt="2021-09-06T14:45:51.620" v="95"/>
          <ac:spMkLst>
            <pc:docMk/>
            <pc:sldMk cId="3963964272" sldId="276"/>
            <ac:spMk id="21506" creationId="{4FCDF759-3095-4CA9-B359-94EAC6A7949A}"/>
          </ac:spMkLst>
        </pc:spChg>
        <pc:spChg chg="mod ord">
          <ac:chgData name="Jimmy Gilbert" userId="0212c120946023de" providerId="LiveId" clId="{E5E243B2-1080-44D0-8E5B-2164B0047B59}" dt="2021-09-06T14:43:17.805" v="54" actId="700"/>
          <ac:spMkLst>
            <pc:docMk/>
            <pc:sldMk cId="3963964272" sldId="276"/>
            <ac:spMk id="21510" creationId="{59970FE4-AE72-4CB1-A1B7-5CAA00CD24BD}"/>
          </ac:spMkLst>
        </pc:spChg>
      </pc:sldChg>
      <pc:sldChg chg="addSp modSp add mod modClrScheme chgLayout">
        <pc:chgData name="Jimmy Gilbert" userId="0212c120946023de" providerId="LiveId" clId="{E5E243B2-1080-44D0-8E5B-2164B0047B59}" dt="2021-09-06T14:45:55.186" v="96"/>
        <pc:sldMkLst>
          <pc:docMk/>
          <pc:sldMk cId="0" sldId="277"/>
        </pc:sldMkLst>
        <pc:spChg chg="add mod ord">
          <ac:chgData name="Jimmy Gilbert" userId="0212c120946023de" providerId="LiveId" clId="{E5E243B2-1080-44D0-8E5B-2164B0047B59}" dt="2021-09-06T14:44:41.309" v="73"/>
          <ac:spMkLst>
            <pc:docMk/>
            <pc:sldMk cId="0" sldId="277"/>
            <ac:spMk id="2" creationId="{EFB220CF-D3DC-4F29-B2F0-8A881B4150CC}"/>
          </ac:spMkLst>
        </pc:spChg>
        <pc:spChg chg="mod ord">
          <ac:chgData name="Jimmy Gilbert" userId="0212c120946023de" providerId="LiveId" clId="{E5E243B2-1080-44D0-8E5B-2164B0047B59}" dt="2021-09-06T14:43:17.805" v="54" actId="700"/>
          <ac:spMkLst>
            <pc:docMk/>
            <pc:sldMk cId="0" sldId="277"/>
            <ac:spMk id="3" creationId="{2E9A69EC-D22B-467A-BEA2-7C41835882BB}"/>
          </ac:spMkLst>
        </pc:spChg>
        <pc:spChg chg="mod ord">
          <ac:chgData name="Jimmy Gilbert" userId="0212c120946023de" providerId="LiveId" clId="{E5E243B2-1080-44D0-8E5B-2164B0047B59}" dt="2021-09-06T14:43:17.805" v="54" actId="700"/>
          <ac:spMkLst>
            <pc:docMk/>
            <pc:sldMk cId="0" sldId="277"/>
            <ac:spMk id="4" creationId="{3D9E48D5-DD20-417E-94BC-DCBC0F04A2D9}"/>
          </ac:spMkLst>
        </pc:spChg>
        <pc:spChg chg="mod ord">
          <ac:chgData name="Jimmy Gilbert" userId="0212c120946023de" providerId="LiveId" clId="{E5E243B2-1080-44D0-8E5B-2164B0047B59}" dt="2021-09-06T14:43:17.805" v="54" actId="700"/>
          <ac:spMkLst>
            <pc:docMk/>
            <pc:sldMk cId="0" sldId="277"/>
            <ac:spMk id="5" creationId="{CDB29C9F-F8D7-49F0-953C-335C52CE1C56}"/>
          </ac:spMkLst>
        </pc:spChg>
        <pc:spChg chg="mod ord">
          <ac:chgData name="Jimmy Gilbert" userId="0212c120946023de" providerId="LiveId" clId="{E5E243B2-1080-44D0-8E5B-2164B0047B59}" dt="2021-09-06T14:45:55.186" v="96"/>
          <ac:spMkLst>
            <pc:docMk/>
            <pc:sldMk cId="0" sldId="277"/>
            <ac:spMk id="22530" creationId="{61D38157-FBDB-4DDD-92F3-4362E25EF633}"/>
          </ac:spMkLst>
        </pc:spChg>
        <pc:spChg chg="mod ord">
          <ac:chgData name="Jimmy Gilbert" userId="0212c120946023de" providerId="LiveId" clId="{E5E243B2-1080-44D0-8E5B-2164B0047B59}" dt="2021-09-06T14:43:17.805" v="54" actId="700"/>
          <ac:spMkLst>
            <pc:docMk/>
            <pc:sldMk cId="0" sldId="277"/>
            <ac:spMk id="22534" creationId="{42B3E2AC-F59A-44BA-A29D-9A579C78DBFB}"/>
          </ac:spMkLst>
        </pc:spChg>
      </pc:sldChg>
      <pc:sldChg chg="del">
        <pc:chgData name="Jimmy Gilbert" userId="0212c120946023de" providerId="LiveId" clId="{E5E243B2-1080-44D0-8E5B-2164B0047B59}" dt="2021-09-06T14:42:09.469" v="45" actId="47"/>
        <pc:sldMkLst>
          <pc:docMk/>
          <pc:sldMk cId="0" sldId="355"/>
        </pc:sldMkLst>
      </pc:sldChg>
      <pc:sldChg chg="del">
        <pc:chgData name="Jimmy Gilbert" userId="0212c120946023de" providerId="LiveId" clId="{E5E243B2-1080-44D0-8E5B-2164B0047B59}" dt="2021-09-06T14:42:09.469" v="45" actId="47"/>
        <pc:sldMkLst>
          <pc:docMk/>
          <pc:sldMk cId="0" sldId="357"/>
        </pc:sldMkLst>
      </pc:sldChg>
      <pc:sldChg chg="del">
        <pc:chgData name="Jimmy Gilbert" userId="0212c120946023de" providerId="LiveId" clId="{E5E243B2-1080-44D0-8E5B-2164B0047B59}" dt="2021-09-06T14:42:09.469" v="45" actId="47"/>
        <pc:sldMkLst>
          <pc:docMk/>
          <pc:sldMk cId="0" sldId="358"/>
        </pc:sldMkLst>
      </pc:sldChg>
      <pc:sldChg chg="del">
        <pc:chgData name="Jimmy Gilbert" userId="0212c120946023de" providerId="LiveId" clId="{E5E243B2-1080-44D0-8E5B-2164B0047B59}" dt="2021-09-06T14:42:09.469" v="45" actId="47"/>
        <pc:sldMkLst>
          <pc:docMk/>
          <pc:sldMk cId="0" sldId="359"/>
        </pc:sldMkLst>
      </pc:sldChg>
      <pc:sldChg chg="del">
        <pc:chgData name="Jimmy Gilbert" userId="0212c120946023de" providerId="LiveId" clId="{E5E243B2-1080-44D0-8E5B-2164B0047B59}" dt="2021-09-06T14:42:09.469" v="45" actId="47"/>
        <pc:sldMkLst>
          <pc:docMk/>
          <pc:sldMk cId="0" sldId="360"/>
        </pc:sldMkLst>
      </pc:sldChg>
      <pc:sldChg chg="del">
        <pc:chgData name="Jimmy Gilbert" userId="0212c120946023de" providerId="LiveId" clId="{E5E243B2-1080-44D0-8E5B-2164B0047B59}" dt="2021-09-06T14:42:09.469" v="45" actId="47"/>
        <pc:sldMkLst>
          <pc:docMk/>
          <pc:sldMk cId="0" sldId="361"/>
        </pc:sldMkLst>
      </pc:sldChg>
      <pc:sldChg chg="del">
        <pc:chgData name="Jimmy Gilbert" userId="0212c120946023de" providerId="LiveId" clId="{E5E243B2-1080-44D0-8E5B-2164B0047B59}" dt="2021-09-06T14:42:09.469" v="45" actId="47"/>
        <pc:sldMkLst>
          <pc:docMk/>
          <pc:sldMk cId="0" sldId="362"/>
        </pc:sldMkLst>
      </pc:sldChg>
      <pc:sldChg chg="del">
        <pc:chgData name="Jimmy Gilbert" userId="0212c120946023de" providerId="LiveId" clId="{E5E243B2-1080-44D0-8E5B-2164B0047B59}" dt="2021-09-06T14:42:09.469" v="45" actId="47"/>
        <pc:sldMkLst>
          <pc:docMk/>
          <pc:sldMk cId="0" sldId="363"/>
        </pc:sldMkLst>
      </pc:sldChg>
      <pc:sldChg chg="del">
        <pc:chgData name="Jimmy Gilbert" userId="0212c120946023de" providerId="LiveId" clId="{E5E243B2-1080-44D0-8E5B-2164B0047B59}" dt="2021-09-06T14:42:09.469" v="45" actId="47"/>
        <pc:sldMkLst>
          <pc:docMk/>
          <pc:sldMk cId="0" sldId="364"/>
        </pc:sldMkLst>
      </pc:sldChg>
      <pc:sldChg chg="del">
        <pc:chgData name="Jimmy Gilbert" userId="0212c120946023de" providerId="LiveId" clId="{E5E243B2-1080-44D0-8E5B-2164B0047B59}" dt="2021-09-06T14:42:09.469" v="45" actId="47"/>
        <pc:sldMkLst>
          <pc:docMk/>
          <pc:sldMk cId="0" sldId="365"/>
        </pc:sldMkLst>
      </pc:sldChg>
      <pc:sldChg chg="del">
        <pc:chgData name="Jimmy Gilbert" userId="0212c120946023de" providerId="LiveId" clId="{E5E243B2-1080-44D0-8E5B-2164B0047B59}" dt="2021-09-06T14:42:09.469" v="45" actId="47"/>
        <pc:sldMkLst>
          <pc:docMk/>
          <pc:sldMk cId="0" sldId="366"/>
        </pc:sldMkLst>
      </pc:sldChg>
      <pc:sldChg chg="del">
        <pc:chgData name="Jimmy Gilbert" userId="0212c120946023de" providerId="LiveId" clId="{E5E243B2-1080-44D0-8E5B-2164B0047B59}" dt="2021-09-06T14:42:09.469" v="45" actId="47"/>
        <pc:sldMkLst>
          <pc:docMk/>
          <pc:sldMk cId="0" sldId="367"/>
        </pc:sldMkLst>
      </pc:sldChg>
      <pc:sldChg chg="del">
        <pc:chgData name="Jimmy Gilbert" userId="0212c120946023de" providerId="LiveId" clId="{E5E243B2-1080-44D0-8E5B-2164B0047B59}" dt="2021-09-06T14:42:09.469" v="45" actId="47"/>
        <pc:sldMkLst>
          <pc:docMk/>
          <pc:sldMk cId="702751555" sldId="368"/>
        </pc:sldMkLst>
      </pc:sldChg>
      <pc:sldChg chg="del">
        <pc:chgData name="Jimmy Gilbert" userId="0212c120946023de" providerId="LiveId" clId="{E5E243B2-1080-44D0-8E5B-2164B0047B59}" dt="2021-09-06T14:42:09.469" v="45" actId="47"/>
        <pc:sldMkLst>
          <pc:docMk/>
          <pc:sldMk cId="0" sldId="369"/>
        </pc:sldMkLst>
      </pc:sldChg>
      <pc:sldChg chg="del">
        <pc:chgData name="Jimmy Gilbert" userId="0212c120946023de" providerId="LiveId" clId="{E5E243B2-1080-44D0-8E5B-2164B0047B59}" dt="2021-09-06T14:42:09.469" v="45" actId="47"/>
        <pc:sldMkLst>
          <pc:docMk/>
          <pc:sldMk cId="0" sldId="370"/>
        </pc:sldMkLst>
      </pc:sldChg>
      <pc:sldChg chg="del">
        <pc:chgData name="Jimmy Gilbert" userId="0212c120946023de" providerId="LiveId" clId="{E5E243B2-1080-44D0-8E5B-2164B0047B59}" dt="2021-09-06T14:42:09.469" v="45" actId="47"/>
        <pc:sldMkLst>
          <pc:docMk/>
          <pc:sldMk cId="4167584553" sldId="371"/>
        </pc:sldMkLst>
      </pc:sldChg>
      <pc:sldChg chg="del">
        <pc:chgData name="Jimmy Gilbert" userId="0212c120946023de" providerId="LiveId" clId="{E5E243B2-1080-44D0-8E5B-2164B0047B59}" dt="2021-09-06T14:42:09.469" v="45" actId="47"/>
        <pc:sldMkLst>
          <pc:docMk/>
          <pc:sldMk cId="2533428079" sldId="372"/>
        </pc:sldMkLst>
      </pc:sldChg>
      <pc:sldChg chg="del">
        <pc:chgData name="Jimmy Gilbert" userId="0212c120946023de" providerId="LiveId" clId="{E5E243B2-1080-44D0-8E5B-2164B0047B59}" dt="2021-09-06T14:42:09.469" v="45" actId="47"/>
        <pc:sldMkLst>
          <pc:docMk/>
          <pc:sldMk cId="1327299172" sldId="373"/>
        </pc:sldMkLst>
      </pc:sldChg>
      <pc:sldChg chg="del">
        <pc:chgData name="Jimmy Gilbert" userId="0212c120946023de" providerId="LiveId" clId="{E5E243B2-1080-44D0-8E5B-2164B0047B59}" dt="2021-09-06T14:42:09.469" v="45" actId="47"/>
        <pc:sldMkLst>
          <pc:docMk/>
          <pc:sldMk cId="3216076358" sldId="374"/>
        </pc:sldMkLst>
      </pc:sldChg>
      <pc:sldChg chg="modSp mod modAnim">
        <pc:chgData name="Jimmy Gilbert" userId="0212c120946023de" providerId="LiveId" clId="{E5E243B2-1080-44D0-8E5B-2164B0047B59}" dt="2021-09-06T14:46:52.001" v="98"/>
        <pc:sldMkLst>
          <pc:docMk/>
          <pc:sldMk cId="0" sldId="380"/>
        </pc:sldMkLst>
        <pc:spChg chg="mod">
          <ac:chgData name="Jimmy Gilbert" userId="0212c120946023de" providerId="LiveId" clId="{E5E243B2-1080-44D0-8E5B-2164B0047B59}" dt="2021-09-06T14:40:53.441" v="30"/>
          <ac:spMkLst>
            <pc:docMk/>
            <pc:sldMk cId="0" sldId="380"/>
            <ac:spMk id="2" creationId="{00000000-0000-0000-0000-000000000000}"/>
          </ac:spMkLst>
        </pc:spChg>
        <pc:spChg chg="mod">
          <ac:chgData name="Jimmy Gilbert" userId="0212c120946023de" providerId="LiveId" clId="{E5E243B2-1080-44D0-8E5B-2164B0047B59}" dt="2021-09-06T14:40:38.723" v="29"/>
          <ac:spMkLst>
            <pc:docMk/>
            <pc:sldMk cId="0" sldId="380"/>
            <ac:spMk id="19458" creationId="{00000000-0000-0000-0000-000000000000}"/>
          </ac:spMkLst>
        </pc:spChg>
      </pc:sldChg>
      <pc:sldChg chg="modSp mod">
        <pc:chgData name="Jimmy Gilbert" userId="0212c120946023de" providerId="LiveId" clId="{E5E243B2-1080-44D0-8E5B-2164B0047B59}" dt="2021-09-06T14:44:54.593" v="82" actId="20577"/>
        <pc:sldMkLst>
          <pc:docMk/>
          <pc:sldMk cId="2344287550" sldId="421"/>
        </pc:sldMkLst>
        <pc:spChg chg="mod">
          <ac:chgData name="Jimmy Gilbert" userId="0212c120946023de" providerId="LiveId" clId="{E5E243B2-1080-44D0-8E5B-2164B0047B59}" dt="2021-09-06T14:44:54.593" v="82" actId="20577"/>
          <ac:spMkLst>
            <pc:docMk/>
            <pc:sldMk cId="2344287550" sldId="421"/>
            <ac:spMk id="2" creationId="{00000000-0000-0000-0000-000000000000}"/>
          </ac:spMkLst>
        </pc:spChg>
      </pc:sldChg>
      <pc:sldChg chg="del">
        <pc:chgData name="Jimmy Gilbert" userId="0212c120946023de" providerId="LiveId" clId="{E5E243B2-1080-44D0-8E5B-2164B0047B59}" dt="2021-09-06T14:42:13.287" v="46" actId="47"/>
        <pc:sldMkLst>
          <pc:docMk/>
          <pc:sldMk cId="576259174" sldId="422"/>
        </pc:sldMkLst>
      </pc:sldChg>
      <pc:sldChg chg="del">
        <pc:chgData name="Jimmy Gilbert" userId="0212c120946023de" providerId="LiveId" clId="{E5E243B2-1080-44D0-8E5B-2164B0047B59}" dt="2021-09-06T14:42:13.287" v="46" actId="47"/>
        <pc:sldMkLst>
          <pc:docMk/>
          <pc:sldMk cId="1438848471" sldId="423"/>
        </pc:sldMkLst>
      </pc:sldChg>
      <pc:sldChg chg="addSp delSp modSp mod">
        <pc:chgData name="Jimmy Gilbert" userId="0212c120946023de" providerId="LiveId" clId="{E5E243B2-1080-44D0-8E5B-2164B0047B59}" dt="2021-09-06T14:39:51.763" v="23" actId="1076"/>
        <pc:sldMkLst>
          <pc:docMk/>
          <pc:sldMk cId="495964328" sldId="424"/>
        </pc:sldMkLst>
        <pc:picChg chg="add mod">
          <ac:chgData name="Jimmy Gilbert" userId="0212c120946023de" providerId="LiveId" clId="{E5E243B2-1080-44D0-8E5B-2164B0047B59}" dt="2021-09-06T14:39:51.763" v="23" actId="1076"/>
          <ac:picMkLst>
            <pc:docMk/>
            <pc:sldMk cId="495964328" sldId="424"/>
            <ac:picMk id="6" creationId="{85F86FC7-A074-49AA-8CA8-8EE76D7C5F9F}"/>
          </ac:picMkLst>
        </pc:picChg>
        <pc:picChg chg="del">
          <ac:chgData name="Jimmy Gilbert" userId="0212c120946023de" providerId="LiveId" clId="{E5E243B2-1080-44D0-8E5B-2164B0047B59}" dt="2021-09-06T14:39:37.646" v="20" actId="478"/>
          <ac:picMkLst>
            <pc:docMk/>
            <pc:sldMk cId="495964328" sldId="424"/>
            <ac:picMk id="8" creationId="{C8853084-13D8-4571-8B7C-E9D342680C79}"/>
          </ac:picMkLst>
        </pc:picChg>
      </pc:sldChg>
      <pc:sldChg chg="addSp delSp modSp mod">
        <pc:chgData name="Jimmy Gilbert" userId="0212c120946023de" providerId="LiveId" clId="{E5E243B2-1080-44D0-8E5B-2164B0047B59}" dt="2021-09-06T14:40:19.053" v="28" actId="1076"/>
        <pc:sldMkLst>
          <pc:docMk/>
          <pc:sldMk cId="1465094402" sldId="426"/>
        </pc:sldMkLst>
        <pc:spChg chg="mod">
          <ac:chgData name="Jimmy Gilbert" userId="0212c120946023de" providerId="LiveId" clId="{E5E243B2-1080-44D0-8E5B-2164B0047B59}" dt="2021-09-06T14:38:43.954" v="14" actId="20577"/>
          <ac:spMkLst>
            <pc:docMk/>
            <pc:sldMk cId="1465094402" sldId="426"/>
            <ac:spMk id="9217" creationId="{00000000-0000-0000-0000-000000000000}"/>
          </ac:spMkLst>
        </pc:spChg>
        <pc:picChg chg="del">
          <ac:chgData name="Jimmy Gilbert" userId="0212c120946023de" providerId="LiveId" clId="{E5E243B2-1080-44D0-8E5B-2164B0047B59}" dt="2021-09-06T14:38:48.636" v="15" actId="478"/>
          <ac:picMkLst>
            <pc:docMk/>
            <pc:sldMk cId="1465094402" sldId="426"/>
            <ac:picMk id="4" creationId="{6AEB041D-249C-4EB5-AF40-A38E13268E76}"/>
          </ac:picMkLst>
        </pc:picChg>
        <pc:picChg chg="add del mod ord">
          <ac:chgData name="Jimmy Gilbert" userId="0212c120946023de" providerId="LiveId" clId="{E5E243B2-1080-44D0-8E5B-2164B0047B59}" dt="2021-09-06T14:39:46.642" v="21" actId="21"/>
          <ac:picMkLst>
            <pc:docMk/>
            <pc:sldMk cId="1465094402" sldId="426"/>
            <ac:picMk id="8" creationId="{A71320C4-B06C-4EAF-B55A-4C5BC7E998FE}"/>
          </ac:picMkLst>
        </pc:picChg>
        <pc:picChg chg="add mod">
          <ac:chgData name="Jimmy Gilbert" userId="0212c120946023de" providerId="LiveId" clId="{E5E243B2-1080-44D0-8E5B-2164B0047B59}" dt="2021-09-06T14:40:19.053" v="28" actId="1076"/>
          <ac:picMkLst>
            <pc:docMk/>
            <pc:sldMk cId="1465094402" sldId="426"/>
            <ac:picMk id="10" creationId="{606B2C20-AD79-4715-93B5-6384C107A0A4}"/>
          </ac:picMkLst>
        </pc:picChg>
      </pc:sldChg>
      <pc:sldChg chg="modSp del mod">
        <pc:chgData name="Jimmy Gilbert" userId="0212c120946023de" providerId="LiveId" clId="{E5E243B2-1080-44D0-8E5B-2164B0047B59}" dt="2021-09-06T14:43:35.185" v="57" actId="47"/>
        <pc:sldMkLst>
          <pc:docMk/>
          <pc:sldMk cId="2311654000" sldId="430"/>
        </pc:sldMkLst>
        <pc:spChg chg="mod">
          <ac:chgData name="Jimmy Gilbert" userId="0212c120946023de" providerId="LiveId" clId="{E5E243B2-1080-44D0-8E5B-2164B0047B59}" dt="2021-09-06T14:41:58.898" v="44"/>
          <ac:spMkLst>
            <pc:docMk/>
            <pc:sldMk cId="2311654000" sldId="430"/>
            <ac:spMk id="20483" creationId="{00000000-0000-0000-0000-000000000000}"/>
          </ac:spMkLst>
        </pc:spChg>
      </pc:sldChg>
      <pc:sldChg chg="del">
        <pc:chgData name="Jimmy Gilbert" userId="0212c120946023de" providerId="LiveId" clId="{E5E243B2-1080-44D0-8E5B-2164B0047B59}" dt="2021-09-06T14:42:09.469" v="45" actId="47"/>
        <pc:sldMkLst>
          <pc:docMk/>
          <pc:sldMk cId="1638913272" sldId="431"/>
        </pc:sldMkLst>
      </pc:sldChg>
      <pc:sldChg chg="del">
        <pc:chgData name="Jimmy Gilbert" userId="0212c120946023de" providerId="LiveId" clId="{E5E243B2-1080-44D0-8E5B-2164B0047B59}" dt="2021-09-06T14:42:09.469" v="45" actId="47"/>
        <pc:sldMkLst>
          <pc:docMk/>
          <pc:sldMk cId="1035785095" sldId="432"/>
        </pc:sldMkLst>
      </pc:sldChg>
      <pc:sldChg chg="del">
        <pc:chgData name="Jimmy Gilbert" userId="0212c120946023de" providerId="LiveId" clId="{E5E243B2-1080-44D0-8E5B-2164B0047B59}" dt="2021-09-06T14:42:09.469" v="45" actId="47"/>
        <pc:sldMkLst>
          <pc:docMk/>
          <pc:sldMk cId="1367756487" sldId="433"/>
        </pc:sldMkLst>
      </pc:sldChg>
      <pc:sldChg chg="del">
        <pc:chgData name="Jimmy Gilbert" userId="0212c120946023de" providerId="LiveId" clId="{E5E243B2-1080-44D0-8E5B-2164B0047B59}" dt="2021-09-06T14:42:13.287" v="46" actId="47"/>
        <pc:sldMkLst>
          <pc:docMk/>
          <pc:sldMk cId="2436017464" sldId="434"/>
        </pc:sldMkLst>
      </pc:sldChg>
    </pc:docChg>
  </pc:docChgLst>
  <pc:docChgLst>
    <pc:chgData name="Jimmy Gilbert" userId="0212c120946023de" providerId="LiveId" clId="{9E84EF85-2E56-4097-842B-AC8D572A31C8}"/>
    <pc:docChg chg="undo redo custSel addSld delSld modSld sldOrd modMainMaster addSection modSection">
      <pc:chgData name="Jimmy Gilbert" userId="0212c120946023de" providerId="LiveId" clId="{9E84EF85-2E56-4097-842B-AC8D572A31C8}" dt="2021-07-28T12:50:42.600" v="1934"/>
      <pc:docMkLst>
        <pc:docMk/>
      </pc:docMkLst>
      <pc:sldChg chg="addSp delSp modSp del mod modShow">
        <pc:chgData name="Jimmy Gilbert" userId="0212c120946023de" providerId="LiveId" clId="{9E84EF85-2E56-4097-842B-AC8D572A31C8}" dt="2021-07-28T12:34:28.049" v="1427" actId="47"/>
        <pc:sldMkLst>
          <pc:docMk/>
          <pc:sldMk cId="0" sldId="256"/>
        </pc:sldMkLst>
        <pc:picChg chg="add del mod">
          <ac:chgData name="Jimmy Gilbert" userId="0212c120946023de" providerId="LiveId" clId="{9E84EF85-2E56-4097-842B-AC8D572A31C8}" dt="2021-07-28T12:34:26.641" v="1426" actId="21"/>
          <ac:picMkLst>
            <pc:docMk/>
            <pc:sldMk cId="0" sldId="256"/>
            <ac:picMk id="3" creationId="{79E1122C-8761-4418-89AA-7A64F428372F}"/>
          </ac:picMkLst>
        </pc:picChg>
        <pc:picChg chg="add del mod">
          <ac:chgData name="Jimmy Gilbert" userId="0212c120946023de" providerId="LiveId" clId="{9E84EF85-2E56-4097-842B-AC8D572A31C8}" dt="2021-07-26T13:12:06.521" v="81" actId="21"/>
          <ac:picMkLst>
            <pc:docMk/>
            <pc:sldMk cId="0" sldId="256"/>
            <ac:picMk id="5" creationId="{B3CB5315-6CD4-457D-ABA7-3A09AFCCF862}"/>
          </ac:picMkLst>
        </pc:picChg>
        <pc:picChg chg="add del mod">
          <ac:chgData name="Jimmy Gilbert" userId="0212c120946023de" providerId="LiveId" clId="{9E84EF85-2E56-4097-842B-AC8D572A31C8}" dt="2021-07-28T12:32:20.465" v="1414" actId="21"/>
          <ac:picMkLst>
            <pc:docMk/>
            <pc:sldMk cId="0" sldId="256"/>
            <ac:picMk id="7" creationId="{77CD09F3-47CD-44B3-8C9A-EA4ADA38DB93}"/>
          </ac:picMkLst>
        </pc:picChg>
        <pc:picChg chg="add del mod">
          <ac:chgData name="Jimmy Gilbert" userId="0212c120946023de" providerId="LiveId" clId="{9E84EF85-2E56-4097-842B-AC8D572A31C8}" dt="2021-07-26T13:12:52.726" v="90" actId="21"/>
          <ac:picMkLst>
            <pc:docMk/>
            <pc:sldMk cId="0" sldId="256"/>
            <ac:picMk id="8" creationId="{F9EC6E50-5DF7-43BC-96AA-F7467C419093}"/>
          </ac:picMkLst>
        </pc:picChg>
      </pc:sldChg>
      <pc:sldChg chg="modSp del">
        <pc:chgData name="Jimmy Gilbert" userId="0212c120946023de" providerId="LiveId" clId="{9E84EF85-2E56-4097-842B-AC8D572A31C8}" dt="2021-07-26T13:14:48.669" v="201" actId="47"/>
        <pc:sldMkLst>
          <pc:docMk/>
          <pc:sldMk cId="0" sldId="259"/>
        </pc:sldMkLst>
        <pc:spChg chg="mod">
          <ac:chgData name="Jimmy Gilbert" userId="0212c120946023de" providerId="LiveId" clId="{9E84EF85-2E56-4097-842B-AC8D572A31C8}" dt="2021-07-26T13:06:24.921" v="0"/>
          <ac:spMkLst>
            <pc:docMk/>
            <pc:sldMk cId="0" sldId="259"/>
            <ac:spMk id="2" creationId="{00000000-0000-0000-0000-000000000000}"/>
          </ac:spMkLst>
        </pc:spChg>
        <pc:spChg chg="mod">
          <ac:chgData name="Jimmy Gilbert" userId="0212c120946023de" providerId="LiveId" clId="{9E84EF85-2E56-4097-842B-AC8D572A31C8}" dt="2021-07-26T13:06:24.921" v="0"/>
          <ac:spMkLst>
            <pc:docMk/>
            <pc:sldMk cId="0" sldId="259"/>
            <ac:spMk id="4" creationId="{00000000-0000-0000-0000-000000000000}"/>
          </ac:spMkLst>
        </pc:spChg>
        <pc:spChg chg="mod">
          <ac:chgData name="Jimmy Gilbert" userId="0212c120946023de" providerId="LiveId" clId="{9E84EF85-2E56-4097-842B-AC8D572A31C8}" dt="2021-07-26T13:06:24.921" v="0"/>
          <ac:spMkLst>
            <pc:docMk/>
            <pc:sldMk cId="0" sldId="259"/>
            <ac:spMk id="5" creationId="{00000000-0000-0000-0000-000000000000}"/>
          </ac:spMkLst>
        </pc:spChg>
        <pc:spChg chg="mod">
          <ac:chgData name="Jimmy Gilbert" userId="0212c120946023de" providerId="LiveId" clId="{9E84EF85-2E56-4097-842B-AC8D572A31C8}" dt="2021-07-26T13:06:24.921" v="0"/>
          <ac:spMkLst>
            <pc:docMk/>
            <pc:sldMk cId="0" sldId="259"/>
            <ac:spMk id="6" creationId="{00000000-0000-0000-0000-000000000000}"/>
          </ac:spMkLst>
        </pc:spChg>
        <pc:spChg chg="mod">
          <ac:chgData name="Jimmy Gilbert" userId="0212c120946023de" providerId="LiveId" clId="{9E84EF85-2E56-4097-842B-AC8D572A31C8}" dt="2021-07-26T13:06:24.921" v="0"/>
          <ac:spMkLst>
            <pc:docMk/>
            <pc:sldMk cId="0" sldId="259"/>
            <ac:spMk id="7" creationId="{00000000-0000-0000-0000-000000000000}"/>
          </ac:spMkLst>
        </pc:spChg>
        <pc:spChg chg="mod">
          <ac:chgData name="Jimmy Gilbert" userId="0212c120946023de" providerId="LiveId" clId="{9E84EF85-2E56-4097-842B-AC8D572A31C8}" dt="2021-07-26T13:06:24.921" v="0"/>
          <ac:spMkLst>
            <pc:docMk/>
            <pc:sldMk cId="0" sldId="259"/>
            <ac:spMk id="8" creationId="{00000000-0000-0000-0000-000000000000}"/>
          </ac:spMkLst>
        </pc:spChg>
        <pc:spChg chg="mod">
          <ac:chgData name="Jimmy Gilbert" userId="0212c120946023de" providerId="LiveId" clId="{9E84EF85-2E56-4097-842B-AC8D572A31C8}" dt="2021-07-26T13:06:24.921" v="0"/>
          <ac:spMkLst>
            <pc:docMk/>
            <pc:sldMk cId="0" sldId="259"/>
            <ac:spMk id="17411" creationId="{00000000-0000-0000-0000-000000000000}"/>
          </ac:spMkLst>
        </pc:spChg>
      </pc:sldChg>
      <pc:sldChg chg="addSp modSp add mod modClrScheme modAnim chgLayout">
        <pc:chgData name="Jimmy Gilbert" userId="0212c120946023de" providerId="LiveId" clId="{9E84EF85-2E56-4097-842B-AC8D572A31C8}" dt="2021-07-28T12:46:14.771" v="1864"/>
        <pc:sldMkLst>
          <pc:docMk/>
          <pc:sldMk cId="2010937329" sldId="288"/>
        </pc:sldMkLst>
        <pc:spChg chg="add mod ord">
          <ac:chgData name="Jimmy Gilbert" userId="0212c120946023de" providerId="LiveId" clId="{9E84EF85-2E56-4097-842B-AC8D572A31C8}" dt="2021-07-27T21:36:20.118" v="1271" actId="20577"/>
          <ac:spMkLst>
            <pc:docMk/>
            <pc:sldMk cId="2010937329" sldId="288"/>
            <ac:spMk id="2" creationId="{18D7841D-B04B-494F-91C2-A86323A329DA}"/>
          </ac:spMkLst>
        </pc:spChg>
        <pc:spChg chg="mod ord">
          <ac:chgData name="Jimmy Gilbert" userId="0212c120946023de" providerId="LiveId" clId="{9E84EF85-2E56-4097-842B-AC8D572A31C8}" dt="2021-07-26T13:40:40.484" v="724" actId="120"/>
          <ac:spMkLst>
            <pc:docMk/>
            <pc:sldMk cId="2010937329" sldId="288"/>
            <ac:spMk id="12290" creationId="{6B1A4983-3A7E-4FC2-B797-16F375881A92}"/>
          </ac:spMkLst>
        </pc:spChg>
        <pc:spChg chg="mod ord">
          <ac:chgData name="Jimmy Gilbert" userId="0212c120946023de" providerId="LiveId" clId="{9E84EF85-2E56-4097-842B-AC8D572A31C8}" dt="2021-07-27T14:12:01.050" v="749" actId="20577"/>
          <ac:spMkLst>
            <pc:docMk/>
            <pc:sldMk cId="2010937329" sldId="288"/>
            <ac:spMk id="12291" creationId="{4F34DBB9-516A-4A1C-8532-32A7FF350AE3}"/>
          </ac:spMkLst>
        </pc:spChg>
      </pc:sldChg>
      <pc:sldChg chg="addSp modSp add del mod modClrScheme chgLayout">
        <pc:chgData name="Jimmy Gilbert" userId="0212c120946023de" providerId="LiveId" clId="{9E84EF85-2E56-4097-842B-AC8D572A31C8}" dt="2021-07-27T21:36:23.239" v="1272" actId="47"/>
        <pc:sldMkLst>
          <pc:docMk/>
          <pc:sldMk cId="1776573420" sldId="289"/>
        </pc:sldMkLst>
        <pc:spChg chg="add mod ord">
          <ac:chgData name="Jimmy Gilbert" userId="0212c120946023de" providerId="LiveId" clId="{9E84EF85-2E56-4097-842B-AC8D572A31C8}" dt="2021-07-27T21:36:13.697" v="1267" actId="21"/>
          <ac:spMkLst>
            <pc:docMk/>
            <pc:sldMk cId="1776573420" sldId="289"/>
            <ac:spMk id="2" creationId="{0C7B3C00-5494-4A8B-A5DB-B14B0EFF2302}"/>
          </ac:spMkLst>
        </pc:spChg>
        <pc:spChg chg="mod ord">
          <ac:chgData name="Jimmy Gilbert" userId="0212c120946023de" providerId="LiveId" clId="{9E84EF85-2E56-4097-842B-AC8D572A31C8}" dt="2021-07-26T13:40:48.603" v="727" actId="120"/>
          <ac:spMkLst>
            <pc:docMk/>
            <pc:sldMk cId="1776573420" sldId="289"/>
            <ac:spMk id="13314" creationId="{EBED3AF3-72F1-449C-A408-4697D3D97BB7}"/>
          </ac:spMkLst>
        </pc:spChg>
        <pc:spChg chg="mod ord">
          <ac:chgData name="Jimmy Gilbert" userId="0212c120946023de" providerId="LiveId" clId="{9E84EF85-2E56-4097-842B-AC8D572A31C8}" dt="2021-07-27T14:12:28.937" v="763"/>
          <ac:spMkLst>
            <pc:docMk/>
            <pc:sldMk cId="1776573420" sldId="289"/>
            <ac:spMk id="13315" creationId="{949A5C13-2A14-4E10-9007-B6540461F9B7}"/>
          </ac:spMkLst>
        </pc:spChg>
      </pc:sldChg>
      <pc:sldChg chg="addSp modSp add mod modClrScheme modAnim chgLayout">
        <pc:chgData name="Jimmy Gilbert" userId="0212c120946023de" providerId="LiveId" clId="{9E84EF85-2E56-4097-842B-AC8D572A31C8}" dt="2021-07-28T12:46:37.678" v="1869"/>
        <pc:sldMkLst>
          <pc:docMk/>
          <pc:sldMk cId="0" sldId="290"/>
        </pc:sldMkLst>
        <pc:spChg chg="add mod ord">
          <ac:chgData name="Jimmy Gilbert" userId="0212c120946023de" providerId="LiveId" clId="{9E84EF85-2E56-4097-842B-AC8D572A31C8}" dt="2021-07-28T12:46:30.010" v="1866" actId="14"/>
          <ac:spMkLst>
            <pc:docMk/>
            <pc:sldMk cId="0" sldId="290"/>
            <ac:spMk id="2" creationId="{CAB0F22C-A3B9-46A9-839C-C2C2045BCFFA}"/>
          </ac:spMkLst>
        </pc:spChg>
        <pc:spChg chg="mod ord">
          <ac:chgData name="Jimmy Gilbert" userId="0212c120946023de" providerId="LiveId" clId="{9E84EF85-2E56-4097-842B-AC8D572A31C8}" dt="2021-07-26T13:40:58.133" v="730" actId="120"/>
          <ac:spMkLst>
            <pc:docMk/>
            <pc:sldMk cId="0" sldId="290"/>
            <ac:spMk id="14338" creationId="{1027787D-4EB8-45D6-AAD8-1533476C5E89}"/>
          </ac:spMkLst>
        </pc:spChg>
        <pc:spChg chg="mod ord">
          <ac:chgData name="Jimmy Gilbert" userId="0212c120946023de" providerId="LiveId" clId="{9E84EF85-2E56-4097-842B-AC8D572A31C8}" dt="2021-07-27T14:12:48.410" v="773"/>
          <ac:spMkLst>
            <pc:docMk/>
            <pc:sldMk cId="0" sldId="290"/>
            <ac:spMk id="14339" creationId="{DA8C8728-9DD6-4B67-99AC-2C0C2028591A}"/>
          </ac:spMkLst>
        </pc:spChg>
      </pc:sldChg>
      <pc:sldChg chg="addSp modSp add mod modClrScheme modAnim chgLayout">
        <pc:chgData name="Jimmy Gilbert" userId="0212c120946023de" providerId="LiveId" clId="{9E84EF85-2E56-4097-842B-AC8D572A31C8}" dt="2021-07-28T12:46:47.676" v="1872"/>
        <pc:sldMkLst>
          <pc:docMk/>
          <pc:sldMk cId="0" sldId="291"/>
        </pc:sldMkLst>
        <pc:spChg chg="add mod ord">
          <ac:chgData name="Jimmy Gilbert" userId="0212c120946023de" providerId="LiveId" clId="{9E84EF85-2E56-4097-842B-AC8D572A31C8}" dt="2021-07-28T12:46:44.512" v="1871" actId="14"/>
          <ac:spMkLst>
            <pc:docMk/>
            <pc:sldMk cId="0" sldId="291"/>
            <ac:spMk id="2" creationId="{D84EF701-201F-4D81-99A5-CC5C231A7E33}"/>
          </ac:spMkLst>
        </pc:spChg>
        <pc:spChg chg="mod ord">
          <ac:chgData name="Jimmy Gilbert" userId="0212c120946023de" providerId="LiveId" clId="{9E84EF85-2E56-4097-842B-AC8D572A31C8}" dt="2021-07-27T14:13:02.148" v="776"/>
          <ac:spMkLst>
            <pc:docMk/>
            <pc:sldMk cId="0" sldId="291"/>
            <ac:spMk id="15362" creationId="{E73FE85F-1ABB-459B-AFE5-CF14330DD603}"/>
          </ac:spMkLst>
        </pc:spChg>
        <pc:spChg chg="mod ord">
          <ac:chgData name="Jimmy Gilbert" userId="0212c120946023de" providerId="LiveId" clId="{9E84EF85-2E56-4097-842B-AC8D572A31C8}" dt="2021-07-27T14:16:00.415" v="843" actId="20577"/>
          <ac:spMkLst>
            <pc:docMk/>
            <pc:sldMk cId="0" sldId="291"/>
            <ac:spMk id="15363" creationId="{408AC28A-083D-4AB4-B3C4-CD01CF96423A}"/>
          </ac:spMkLst>
        </pc:spChg>
      </pc:sldChg>
      <pc:sldChg chg="addSp modSp add mod modClrScheme modAnim chgLayout">
        <pc:chgData name="Jimmy Gilbert" userId="0212c120946023de" providerId="LiveId" clId="{9E84EF85-2E56-4097-842B-AC8D572A31C8}" dt="2021-07-28T12:46:58.716" v="1875"/>
        <pc:sldMkLst>
          <pc:docMk/>
          <pc:sldMk cId="0" sldId="292"/>
        </pc:sldMkLst>
        <pc:spChg chg="add mod ord">
          <ac:chgData name="Jimmy Gilbert" userId="0212c120946023de" providerId="LiveId" clId="{9E84EF85-2E56-4097-842B-AC8D572A31C8}" dt="2021-07-28T12:46:54.289" v="1874" actId="14"/>
          <ac:spMkLst>
            <pc:docMk/>
            <pc:sldMk cId="0" sldId="292"/>
            <ac:spMk id="2" creationId="{9FCDF061-E96E-4013-9B66-0BD256D40738}"/>
          </ac:spMkLst>
        </pc:spChg>
        <pc:spChg chg="mod ord">
          <ac:chgData name="Jimmy Gilbert" userId="0212c120946023de" providerId="LiveId" clId="{9E84EF85-2E56-4097-842B-AC8D572A31C8}" dt="2021-07-27T14:13:06.524" v="779"/>
          <ac:spMkLst>
            <pc:docMk/>
            <pc:sldMk cId="0" sldId="292"/>
            <ac:spMk id="16386" creationId="{2EB8AADA-A113-4C0C-8812-A5DA0EEC1EF3}"/>
          </ac:spMkLst>
        </pc:spChg>
        <pc:spChg chg="mod ord">
          <ac:chgData name="Jimmy Gilbert" userId="0212c120946023de" providerId="LiveId" clId="{9E84EF85-2E56-4097-842B-AC8D572A31C8}" dt="2021-07-27T14:16:49.740" v="857" actId="20577"/>
          <ac:spMkLst>
            <pc:docMk/>
            <pc:sldMk cId="0" sldId="292"/>
            <ac:spMk id="16387" creationId="{AD248393-57A6-45C8-803C-1B26DD8A6096}"/>
          </ac:spMkLst>
        </pc:spChg>
      </pc:sldChg>
      <pc:sldChg chg="addSp modSp add mod modClrScheme modAnim chgLayout">
        <pc:chgData name="Jimmy Gilbert" userId="0212c120946023de" providerId="LiveId" clId="{9E84EF85-2E56-4097-842B-AC8D572A31C8}" dt="2021-07-28T12:47:42.470" v="1906"/>
        <pc:sldMkLst>
          <pc:docMk/>
          <pc:sldMk cId="0" sldId="293"/>
        </pc:sldMkLst>
        <pc:spChg chg="add mod ord">
          <ac:chgData name="Jimmy Gilbert" userId="0212c120946023de" providerId="LiveId" clId="{9E84EF85-2E56-4097-842B-AC8D572A31C8}" dt="2021-07-28T12:47:33.289" v="1905" actId="20577"/>
          <ac:spMkLst>
            <pc:docMk/>
            <pc:sldMk cId="0" sldId="293"/>
            <ac:spMk id="2" creationId="{27BA18FF-7BC7-4B02-8560-BB5081D2E313}"/>
          </ac:spMkLst>
        </pc:spChg>
        <pc:spChg chg="mod ord">
          <ac:chgData name="Jimmy Gilbert" userId="0212c120946023de" providerId="LiveId" clId="{9E84EF85-2E56-4097-842B-AC8D572A31C8}" dt="2021-07-27T14:13:10.297" v="782"/>
          <ac:spMkLst>
            <pc:docMk/>
            <pc:sldMk cId="0" sldId="293"/>
            <ac:spMk id="17410" creationId="{0D49365D-2E0B-4E44-8B25-5D9698C90409}"/>
          </ac:spMkLst>
        </pc:spChg>
        <pc:spChg chg="mod ord">
          <ac:chgData name="Jimmy Gilbert" userId="0212c120946023de" providerId="LiveId" clId="{9E84EF85-2E56-4097-842B-AC8D572A31C8}" dt="2021-07-27T14:18:26.926" v="869"/>
          <ac:spMkLst>
            <pc:docMk/>
            <pc:sldMk cId="0" sldId="293"/>
            <ac:spMk id="17411" creationId="{578C1938-E603-4ACD-8A84-5E58FB830BFE}"/>
          </ac:spMkLst>
        </pc:spChg>
      </pc:sldChg>
      <pc:sldChg chg="addSp modSp add mod modClrScheme modAnim chgLayout">
        <pc:chgData name="Jimmy Gilbert" userId="0212c120946023de" providerId="LiveId" clId="{9E84EF85-2E56-4097-842B-AC8D572A31C8}" dt="2021-07-28T12:47:54.517" v="1909"/>
        <pc:sldMkLst>
          <pc:docMk/>
          <pc:sldMk cId="0" sldId="294"/>
        </pc:sldMkLst>
        <pc:spChg chg="add mod ord">
          <ac:chgData name="Jimmy Gilbert" userId="0212c120946023de" providerId="LiveId" clId="{9E84EF85-2E56-4097-842B-AC8D572A31C8}" dt="2021-07-28T12:47:50.772" v="1908" actId="14"/>
          <ac:spMkLst>
            <pc:docMk/>
            <pc:sldMk cId="0" sldId="294"/>
            <ac:spMk id="2" creationId="{57CBD05C-7E80-4E86-A15A-C1E469DB5A1E}"/>
          </ac:spMkLst>
        </pc:spChg>
        <pc:spChg chg="mod ord">
          <ac:chgData name="Jimmy Gilbert" userId="0212c120946023de" providerId="LiveId" clId="{9E84EF85-2E56-4097-842B-AC8D572A31C8}" dt="2021-07-27T14:13:14.083" v="785"/>
          <ac:spMkLst>
            <pc:docMk/>
            <pc:sldMk cId="0" sldId="294"/>
            <ac:spMk id="18434" creationId="{EACF2872-54BF-4496-BB9C-0DF3F70339CE}"/>
          </ac:spMkLst>
        </pc:spChg>
        <pc:spChg chg="mod ord">
          <ac:chgData name="Jimmy Gilbert" userId="0212c120946023de" providerId="LiveId" clId="{9E84EF85-2E56-4097-842B-AC8D572A31C8}" dt="2021-07-27T14:18:51.773" v="879"/>
          <ac:spMkLst>
            <pc:docMk/>
            <pc:sldMk cId="0" sldId="294"/>
            <ac:spMk id="18435" creationId="{D3E8AFAF-1C74-46FE-8C4F-346B93A73588}"/>
          </ac:spMkLst>
        </pc:spChg>
      </pc:sldChg>
      <pc:sldChg chg="addSp modSp add mod modClrScheme modAnim chgLayout">
        <pc:chgData name="Jimmy Gilbert" userId="0212c120946023de" providerId="LiveId" clId="{9E84EF85-2E56-4097-842B-AC8D572A31C8}" dt="2021-07-28T12:48:05.488" v="1912"/>
        <pc:sldMkLst>
          <pc:docMk/>
          <pc:sldMk cId="0" sldId="295"/>
        </pc:sldMkLst>
        <pc:spChg chg="add mod ord">
          <ac:chgData name="Jimmy Gilbert" userId="0212c120946023de" providerId="LiveId" clId="{9E84EF85-2E56-4097-842B-AC8D572A31C8}" dt="2021-07-28T12:48:01.796" v="1911" actId="14"/>
          <ac:spMkLst>
            <pc:docMk/>
            <pc:sldMk cId="0" sldId="295"/>
            <ac:spMk id="2" creationId="{4EE81D92-868F-4278-8391-A34463CCC1AF}"/>
          </ac:spMkLst>
        </pc:spChg>
        <pc:spChg chg="mod ord">
          <ac:chgData name="Jimmy Gilbert" userId="0212c120946023de" providerId="LiveId" clId="{9E84EF85-2E56-4097-842B-AC8D572A31C8}" dt="2021-07-27T14:13:18.769" v="788"/>
          <ac:spMkLst>
            <pc:docMk/>
            <pc:sldMk cId="0" sldId="295"/>
            <ac:spMk id="19458" creationId="{4CD3B5F0-6B5E-4A26-B244-F4672403C9FD}"/>
          </ac:spMkLst>
        </pc:spChg>
        <pc:spChg chg="mod ord">
          <ac:chgData name="Jimmy Gilbert" userId="0212c120946023de" providerId="LiveId" clId="{9E84EF85-2E56-4097-842B-AC8D572A31C8}" dt="2021-07-27T14:19:13.200" v="889"/>
          <ac:spMkLst>
            <pc:docMk/>
            <pc:sldMk cId="0" sldId="295"/>
            <ac:spMk id="19459" creationId="{240DCBAB-4CEB-49F6-AD0D-AB90CFBBE67B}"/>
          </ac:spMkLst>
        </pc:spChg>
      </pc:sldChg>
      <pc:sldChg chg="addSp modSp add mod modClrScheme modAnim chgLayout">
        <pc:chgData name="Jimmy Gilbert" userId="0212c120946023de" providerId="LiveId" clId="{9E84EF85-2E56-4097-842B-AC8D572A31C8}" dt="2021-07-28T12:48:16.605" v="1915"/>
        <pc:sldMkLst>
          <pc:docMk/>
          <pc:sldMk cId="0" sldId="296"/>
        </pc:sldMkLst>
        <pc:spChg chg="add mod ord">
          <ac:chgData name="Jimmy Gilbert" userId="0212c120946023de" providerId="LiveId" clId="{9E84EF85-2E56-4097-842B-AC8D572A31C8}" dt="2021-07-28T12:48:12.966" v="1914" actId="14"/>
          <ac:spMkLst>
            <pc:docMk/>
            <pc:sldMk cId="0" sldId="296"/>
            <ac:spMk id="2" creationId="{DFB685EA-3817-4E5F-841B-E04381BEA2AA}"/>
          </ac:spMkLst>
        </pc:spChg>
        <pc:spChg chg="mod ord">
          <ac:chgData name="Jimmy Gilbert" userId="0212c120946023de" providerId="LiveId" clId="{9E84EF85-2E56-4097-842B-AC8D572A31C8}" dt="2021-07-27T14:13:22.749" v="791"/>
          <ac:spMkLst>
            <pc:docMk/>
            <pc:sldMk cId="0" sldId="296"/>
            <ac:spMk id="20482" creationId="{E8E7A12D-6AE2-4B09-82F7-84F2D0C1C04B}"/>
          </ac:spMkLst>
        </pc:spChg>
        <pc:spChg chg="mod ord">
          <ac:chgData name="Jimmy Gilbert" userId="0212c120946023de" providerId="LiveId" clId="{9E84EF85-2E56-4097-842B-AC8D572A31C8}" dt="2021-07-27T14:20:14.653" v="901"/>
          <ac:spMkLst>
            <pc:docMk/>
            <pc:sldMk cId="0" sldId="296"/>
            <ac:spMk id="20483" creationId="{5D682FFC-03F1-490D-B555-5620C4076667}"/>
          </ac:spMkLst>
        </pc:spChg>
      </pc:sldChg>
      <pc:sldChg chg="addSp modSp add mod modClrScheme modAnim chgLayout">
        <pc:chgData name="Jimmy Gilbert" userId="0212c120946023de" providerId="LiveId" clId="{9E84EF85-2E56-4097-842B-AC8D572A31C8}" dt="2021-07-28T12:48:31.815" v="1918"/>
        <pc:sldMkLst>
          <pc:docMk/>
          <pc:sldMk cId="0" sldId="297"/>
        </pc:sldMkLst>
        <pc:spChg chg="add mod ord">
          <ac:chgData name="Jimmy Gilbert" userId="0212c120946023de" providerId="LiveId" clId="{9E84EF85-2E56-4097-842B-AC8D572A31C8}" dt="2021-07-28T12:48:26.607" v="1917" actId="14"/>
          <ac:spMkLst>
            <pc:docMk/>
            <pc:sldMk cId="0" sldId="297"/>
            <ac:spMk id="2" creationId="{E0809E9A-9F23-430D-AED9-752E4970EDD9}"/>
          </ac:spMkLst>
        </pc:spChg>
        <pc:spChg chg="mod ord">
          <ac:chgData name="Jimmy Gilbert" userId="0212c120946023de" providerId="LiveId" clId="{9E84EF85-2E56-4097-842B-AC8D572A31C8}" dt="2021-07-27T14:13:26.852" v="794"/>
          <ac:spMkLst>
            <pc:docMk/>
            <pc:sldMk cId="0" sldId="297"/>
            <ac:spMk id="21506" creationId="{53C0E47B-548D-4F97-9795-68A49238C5F4}"/>
          </ac:spMkLst>
        </pc:spChg>
        <pc:spChg chg="mod ord">
          <ac:chgData name="Jimmy Gilbert" userId="0212c120946023de" providerId="LiveId" clId="{9E84EF85-2E56-4097-842B-AC8D572A31C8}" dt="2021-07-27T14:20:34.709" v="911"/>
          <ac:spMkLst>
            <pc:docMk/>
            <pc:sldMk cId="0" sldId="297"/>
            <ac:spMk id="21507" creationId="{8CD9E9A0-FC15-4BE7-84DE-A14AC84E4EFE}"/>
          </ac:spMkLst>
        </pc:spChg>
      </pc:sldChg>
      <pc:sldChg chg="addSp modSp add mod modClrScheme modAnim chgLayout">
        <pc:chgData name="Jimmy Gilbert" userId="0212c120946023de" providerId="LiveId" clId="{9E84EF85-2E56-4097-842B-AC8D572A31C8}" dt="2021-07-28T12:48:44.013" v="1921"/>
        <pc:sldMkLst>
          <pc:docMk/>
          <pc:sldMk cId="0" sldId="298"/>
        </pc:sldMkLst>
        <pc:spChg chg="add mod ord">
          <ac:chgData name="Jimmy Gilbert" userId="0212c120946023de" providerId="LiveId" clId="{9E84EF85-2E56-4097-842B-AC8D572A31C8}" dt="2021-07-28T12:48:40.246" v="1920" actId="14"/>
          <ac:spMkLst>
            <pc:docMk/>
            <pc:sldMk cId="0" sldId="298"/>
            <ac:spMk id="2" creationId="{CDD6E9A2-7C99-4F21-8260-83FA695361C2}"/>
          </ac:spMkLst>
        </pc:spChg>
        <pc:spChg chg="mod ord">
          <ac:chgData name="Jimmy Gilbert" userId="0212c120946023de" providerId="LiveId" clId="{9E84EF85-2E56-4097-842B-AC8D572A31C8}" dt="2021-07-27T14:13:32.561" v="797"/>
          <ac:spMkLst>
            <pc:docMk/>
            <pc:sldMk cId="0" sldId="298"/>
            <ac:spMk id="22530" creationId="{794F95F5-6042-4020-86F8-0F36952BBC8F}"/>
          </ac:spMkLst>
        </pc:spChg>
        <pc:spChg chg="mod ord">
          <ac:chgData name="Jimmy Gilbert" userId="0212c120946023de" providerId="LiveId" clId="{9E84EF85-2E56-4097-842B-AC8D572A31C8}" dt="2021-07-27T14:20:52.073" v="921"/>
          <ac:spMkLst>
            <pc:docMk/>
            <pc:sldMk cId="0" sldId="298"/>
            <ac:spMk id="22531" creationId="{52218830-827A-4430-94AE-AF249BE7C265}"/>
          </ac:spMkLst>
        </pc:spChg>
      </pc:sldChg>
      <pc:sldChg chg="addSp modSp add mod modClrScheme modAnim chgLayout">
        <pc:chgData name="Jimmy Gilbert" userId="0212c120946023de" providerId="LiveId" clId="{9E84EF85-2E56-4097-842B-AC8D572A31C8}" dt="2021-07-28T12:48:51.885" v="1922"/>
        <pc:sldMkLst>
          <pc:docMk/>
          <pc:sldMk cId="0" sldId="299"/>
        </pc:sldMkLst>
        <pc:spChg chg="add mod ord">
          <ac:chgData name="Jimmy Gilbert" userId="0212c120946023de" providerId="LiveId" clId="{9E84EF85-2E56-4097-842B-AC8D572A31C8}" dt="2021-07-27T14:21:06.121" v="926" actId="14"/>
          <ac:spMkLst>
            <pc:docMk/>
            <pc:sldMk cId="0" sldId="299"/>
            <ac:spMk id="2" creationId="{749AE49C-F25B-4329-AA0C-663BE61FB523}"/>
          </ac:spMkLst>
        </pc:spChg>
        <pc:spChg chg="mod ord">
          <ac:chgData name="Jimmy Gilbert" userId="0212c120946023de" providerId="LiveId" clId="{9E84EF85-2E56-4097-842B-AC8D572A31C8}" dt="2021-07-27T14:13:35.784" v="800"/>
          <ac:spMkLst>
            <pc:docMk/>
            <pc:sldMk cId="0" sldId="299"/>
            <ac:spMk id="23554" creationId="{ABAE7D8C-11B2-4010-BD02-0E100D0E3AED}"/>
          </ac:spMkLst>
        </pc:spChg>
        <pc:spChg chg="mod ord">
          <ac:chgData name="Jimmy Gilbert" userId="0212c120946023de" providerId="LiveId" clId="{9E84EF85-2E56-4097-842B-AC8D572A31C8}" dt="2021-07-27T14:21:11.869" v="931"/>
          <ac:spMkLst>
            <pc:docMk/>
            <pc:sldMk cId="0" sldId="299"/>
            <ac:spMk id="23555" creationId="{3AEC6590-2DC8-4789-8705-885B406FC821}"/>
          </ac:spMkLst>
        </pc:spChg>
      </pc:sldChg>
      <pc:sldChg chg="addSp modSp add mod modClrScheme modAnim chgLayout">
        <pc:chgData name="Jimmy Gilbert" userId="0212c120946023de" providerId="LiveId" clId="{9E84EF85-2E56-4097-842B-AC8D572A31C8}" dt="2021-07-28T12:49:06.643" v="1924"/>
        <pc:sldMkLst>
          <pc:docMk/>
          <pc:sldMk cId="0" sldId="304"/>
        </pc:sldMkLst>
        <pc:spChg chg="add mod ord">
          <ac:chgData name="Jimmy Gilbert" userId="0212c120946023de" providerId="LiveId" clId="{9E84EF85-2E56-4097-842B-AC8D572A31C8}" dt="2021-07-27T14:21:24.125" v="936" actId="14"/>
          <ac:spMkLst>
            <pc:docMk/>
            <pc:sldMk cId="0" sldId="304"/>
            <ac:spMk id="2" creationId="{58763AEF-3D7A-4AB3-9D78-795D4CC09E7A}"/>
          </ac:spMkLst>
        </pc:spChg>
        <pc:spChg chg="mod ord">
          <ac:chgData name="Jimmy Gilbert" userId="0212c120946023de" providerId="LiveId" clId="{9E84EF85-2E56-4097-842B-AC8D572A31C8}" dt="2021-07-27T14:13:39.556" v="803"/>
          <ac:spMkLst>
            <pc:docMk/>
            <pc:sldMk cId="0" sldId="304"/>
            <ac:spMk id="24578" creationId="{2CEFB9B8-FB94-481A-9F1D-F71E6EB86D15}"/>
          </ac:spMkLst>
        </pc:spChg>
        <pc:spChg chg="mod ord">
          <ac:chgData name="Jimmy Gilbert" userId="0212c120946023de" providerId="LiveId" clId="{9E84EF85-2E56-4097-842B-AC8D572A31C8}" dt="2021-07-27T14:21:30.190" v="941"/>
          <ac:spMkLst>
            <pc:docMk/>
            <pc:sldMk cId="0" sldId="304"/>
            <ac:spMk id="24579" creationId="{084E00A8-A43E-4549-BFD1-0A2A65DC7292}"/>
          </ac:spMkLst>
        </pc:spChg>
        <pc:graphicFrameChg chg="add mod">
          <ac:chgData name="Jimmy Gilbert" userId="0212c120946023de" providerId="LiveId" clId="{9E84EF85-2E56-4097-842B-AC8D572A31C8}" dt="2021-07-27T14:27:14.173" v="960" actId="1076"/>
          <ac:graphicFrameMkLst>
            <pc:docMk/>
            <pc:sldMk cId="0" sldId="304"/>
            <ac:graphicFrameMk id="5" creationId="{9AE59EA0-51B2-4417-94F2-A8AD83371ECD}"/>
          </ac:graphicFrameMkLst>
        </pc:graphicFrameChg>
      </pc:sldChg>
      <pc:sldChg chg="addSp delSp modSp add del mod modClrScheme chgLayout">
        <pc:chgData name="Jimmy Gilbert" userId="0212c120946023de" providerId="LiveId" clId="{9E84EF85-2E56-4097-842B-AC8D572A31C8}" dt="2021-07-27T14:27:19.651" v="961" actId="47"/>
        <pc:sldMkLst>
          <pc:docMk/>
          <pc:sldMk cId="0" sldId="305"/>
        </pc:sldMkLst>
        <pc:spChg chg="add del mod ord">
          <ac:chgData name="Jimmy Gilbert" userId="0212c120946023de" providerId="LiveId" clId="{9E84EF85-2E56-4097-842B-AC8D572A31C8}" dt="2021-07-27T14:14:17.193" v="812" actId="478"/>
          <ac:spMkLst>
            <pc:docMk/>
            <pc:sldMk cId="0" sldId="305"/>
            <ac:spMk id="2" creationId="{09CC9346-8961-498C-8AF9-2256F71A13D5}"/>
          </ac:spMkLst>
        </pc:spChg>
        <pc:spChg chg="add mod ord">
          <ac:chgData name="Jimmy Gilbert" userId="0212c120946023de" providerId="LiveId" clId="{9E84EF85-2E56-4097-842B-AC8D572A31C8}" dt="2021-07-26T13:40:12.556" v="692" actId="700"/>
          <ac:spMkLst>
            <pc:docMk/>
            <pc:sldMk cId="0" sldId="305"/>
            <ac:spMk id="3" creationId="{F3B94E44-4C58-4DF1-98BA-083EAA0E2C6C}"/>
          </ac:spMkLst>
        </pc:spChg>
        <pc:spChg chg="mod ord">
          <ac:chgData name="Jimmy Gilbert" userId="0212c120946023de" providerId="LiveId" clId="{9E84EF85-2E56-4097-842B-AC8D572A31C8}" dt="2021-07-27T14:13:59.511" v="811"/>
          <ac:spMkLst>
            <pc:docMk/>
            <pc:sldMk cId="0" sldId="305"/>
            <ac:spMk id="1027" creationId="{B01EF4E2-2549-4257-94D7-FCFD606FF62C}"/>
          </ac:spMkLst>
        </pc:spChg>
        <pc:graphicFrameChg chg="del mod">
          <ac:chgData name="Jimmy Gilbert" userId="0212c120946023de" providerId="LiveId" clId="{9E84EF85-2E56-4097-842B-AC8D572A31C8}" dt="2021-07-27T14:27:09.254" v="958" actId="21"/>
          <ac:graphicFrameMkLst>
            <pc:docMk/>
            <pc:sldMk cId="0" sldId="305"/>
            <ac:graphicFrameMk id="1026" creationId="{52A5ED7F-1693-4794-9B87-A89B7003A62C}"/>
          </ac:graphicFrameMkLst>
        </pc:graphicFrameChg>
      </pc:sldChg>
      <pc:sldChg chg="addSp modSp add mod modClrScheme modAnim chgLayout">
        <pc:chgData name="Jimmy Gilbert" userId="0212c120946023de" providerId="LiveId" clId="{9E84EF85-2E56-4097-842B-AC8D572A31C8}" dt="2021-07-28T12:49:13.297" v="1925"/>
        <pc:sldMkLst>
          <pc:docMk/>
          <pc:sldMk cId="0" sldId="308"/>
        </pc:sldMkLst>
        <pc:spChg chg="add mod ord">
          <ac:chgData name="Jimmy Gilbert" userId="0212c120946023de" providerId="LiveId" clId="{9E84EF85-2E56-4097-842B-AC8D572A31C8}" dt="2021-07-27T21:41:29.432" v="1301" actId="20577"/>
          <ac:spMkLst>
            <pc:docMk/>
            <pc:sldMk cId="0" sldId="308"/>
            <ac:spMk id="2" creationId="{45C3F84F-915E-4323-A20E-3CC9D42165AF}"/>
          </ac:spMkLst>
        </pc:spChg>
        <pc:spChg chg="mod ord">
          <ac:chgData name="Jimmy Gilbert" userId="0212c120946023de" providerId="LiveId" clId="{9E84EF85-2E56-4097-842B-AC8D572A31C8}" dt="2021-07-27T14:13:53.243" v="810"/>
          <ac:spMkLst>
            <pc:docMk/>
            <pc:sldMk cId="0" sldId="308"/>
            <ac:spMk id="25602" creationId="{71E6F940-B2B1-43EA-8F0B-AF694BE00FED}"/>
          </ac:spMkLst>
        </pc:spChg>
        <pc:spChg chg="mod ord">
          <ac:chgData name="Jimmy Gilbert" userId="0212c120946023de" providerId="LiveId" clId="{9E84EF85-2E56-4097-842B-AC8D572A31C8}" dt="2021-07-27T14:21:48.482" v="943" actId="27636"/>
          <ac:spMkLst>
            <pc:docMk/>
            <pc:sldMk cId="0" sldId="308"/>
            <ac:spMk id="25603" creationId="{95DFF6E1-AF49-425B-A706-AA9A42DE89D8}"/>
          </ac:spMkLst>
        </pc:spChg>
      </pc:sldChg>
      <pc:sldChg chg="addSp modSp add mod modClrScheme modAnim chgLayout">
        <pc:chgData name="Jimmy Gilbert" userId="0212c120946023de" providerId="LiveId" clId="{9E84EF85-2E56-4097-842B-AC8D572A31C8}" dt="2021-07-28T12:49:31.284" v="1927" actId="15"/>
        <pc:sldMkLst>
          <pc:docMk/>
          <pc:sldMk cId="0" sldId="314"/>
        </pc:sldMkLst>
        <pc:spChg chg="mod ord">
          <ac:chgData name="Jimmy Gilbert" userId="0212c120946023de" providerId="LiveId" clId="{9E84EF85-2E56-4097-842B-AC8D572A31C8}" dt="2021-07-27T21:42:49.384" v="1305" actId="700"/>
          <ac:spMkLst>
            <pc:docMk/>
            <pc:sldMk cId="0" sldId="314"/>
            <ac:spMk id="2" creationId="{D30F2239-7DD4-46DF-A257-C024AEAC5DAB}"/>
          </ac:spMkLst>
        </pc:spChg>
        <pc:spChg chg="add mod ord">
          <ac:chgData name="Jimmy Gilbert" userId="0212c120946023de" providerId="LiveId" clId="{9E84EF85-2E56-4097-842B-AC8D572A31C8}" dt="2021-07-28T12:49:31.284" v="1927" actId="15"/>
          <ac:spMkLst>
            <pc:docMk/>
            <pc:sldMk cId="0" sldId="314"/>
            <ac:spMk id="3" creationId="{C1C6C7F1-1092-47EE-9E94-CC078990EAAB}"/>
          </ac:spMkLst>
        </pc:spChg>
        <pc:spChg chg="mod ord">
          <ac:chgData name="Jimmy Gilbert" userId="0212c120946023de" providerId="LiveId" clId="{9E84EF85-2E56-4097-842B-AC8D572A31C8}" dt="2021-07-27T21:42:49.384" v="1305" actId="700"/>
          <ac:spMkLst>
            <pc:docMk/>
            <pc:sldMk cId="0" sldId="314"/>
            <ac:spMk id="6145" creationId="{E1D7C80A-BAC9-4A08-9843-2CC9744E2381}"/>
          </ac:spMkLst>
        </pc:spChg>
        <pc:picChg chg="mod">
          <ac:chgData name="Jimmy Gilbert" userId="0212c120946023de" providerId="LiveId" clId="{9E84EF85-2E56-4097-842B-AC8D572A31C8}" dt="2021-07-27T14:51:23.129" v="1114" actId="1076"/>
          <ac:picMkLst>
            <pc:docMk/>
            <pc:sldMk cId="0" sldId="314"/>
            <ac:picMk id="26627" creationId="{AFF30B99-3D48-4882-AFE1-0C4E5E021A4B}"/>
          </ac:picMkLst>
        </pc:picChg>
      </pc:sldChg>
      <pc:sldChg chg="addSp modSp add mod modClrScheme modAnim chgLayout">
        <pc:chgData name="Jimmy Gilbert" userId="0212c120946023de" providerId="LiveId" clId="{9E84EF85-2E56-4097-842B-AC8D572A31C8}" dt="2021-07-28T12:49:45.342" v="1928"/>
        <pc:sldMkLst>
          <pc:docMk/>
          <pc:sldMk cId="0" sldId="315"/>
        </pc:sldMkLst>
        <pc:spChg chg="mod ord">
          <ac:chgData name="Jimmy Gilbert" userId="0212c120946023de" providerId="LiveId" clId="{9E84EF85-2E56-4097-842B-AC8D572A31C8}" dt="2021-07-27T14:30:56.354" v="1005"/>
          <ac:spMkLst>
            <pc:docMk/>
            <pc:sldMk cId="0" sldId="315"/>
            <ac:spMk id="2" creationId="{FD8F6E65-1D65-4801-9D7F-0A76D4614E11}"/>
          </ac:spMkLst>
        </pc:spChg>
        <pc:spChg chg="add mod ord">
          <ac:chgData name="Jimmy Gilbert" userId="0212c120946023de" providerId="LiveId" clId="{9E84EF85-2E56-4097-842B-AC8D572A31C8}" dt="2021-07-27T21:43:12.963" v="1314" actId="5793"/>
          <ac:spMkLst>
            <pc:docMk/>
            <pc:sldMk cId="0" sldId="315"/>
            <ac:spMk id="3" creationId="{30E491BC-7132-43FF-8CF2-B1AA0F162F81}"/>
          </ac:spMkLst>
        </pc:spChg>
        <pc:spChg chg="mod ord">
          <ac:chgData name="Jimmy Gilbert" userId="0212c120946023de" providerId="LiveId" clId="{9E84EF85-2E56-4097-842B-AC8D572A31C8}" dt="2021-07-27T21:27:26.357" v="1235" actId="20577"/>
          <ac:spMkLst>
            <pc:docMk/>
            <pc:sldMk cId="0" sldId="315"/>
            <ac:spMk id="7169" creationId="{E44AB1E4-24BD-4ECB-951D-E1181CF13A50}"/>
          </ac:spMkLst>
        </pc:spChg>
        <pc:picChg chg="mod">
          <ac:chgData name="Jimmy Gilbert" userId="0212c120946023de" providerId="LiveId" clId="{9E84EF85-2E56-4097-842B-AC8D572A31C8}" dt="2021-07-27T21:42:31.486" v="1303" actId="1076"/>
          <ac:picMkLst>
            <pc:docMk/>
            <pc:sldMk cId="0" sldId="315"/>
            <ac:picMk id="27651" creationId="{596E103D-9929-4B3C-AD39-AEB953AF8CB5}"/>
          </ac:picMkLst>
        </pc:picChg>
      </pc:sldChg>
      <pc:sldChg chg="addSp modSp add mod modClrScheme modAnim chgLayout">
        <pc:chgData name="Jimmy Gilbert" userId="0212c120946023de" providerId="LiveId" clId="{9E84EF85-2E56-4097-842B-AC8D572A31C8}" dt="2021-07-28T12:49:52.262" v="1929"/>
        <pc:sldMkLst>
          <pc:docMk/>
          <pc:sldMk cId="0" sldId="316"/>
        </pc:sldMkLst>
        <pc:spChg chg="mod ord">
          <ac:chgData name="Jimmy Gilbert" userId="0212c120946023de" providerId="LiveId" clId="{9E84EF85-2E56-4097-842B-AC8D572A31C8}" dt="2021-07-27T14:31:00.680" v="1008"/>
          <ac:spMkLst>
            <pc:docMk/>
            <pc:sldMk cId="0" sldId="316"/>
            <ac:spMk id="2" creationId="{EDE1824B-CE06-495F-801D-1F559BE95E7D}"/>
          </ac:spMkLst>
        </pc:spChg>
        <pc:spChg chg="add mod ord">
          <ac:chgData name="Jimmy Gilbert" userId="0212c120946023de" providerId="LiveId" clId="{9E84EF85-2E56-4097-842B-AC8D572A31C8}" dt="2021-07-27T21:43:20.094" v="1316" actId="14"/>
          <ac:spMkLst>
            <pc:docMk/>
            <pc:sldMk cId="0" sldId="316"/>
            <ac:spMk id="3" creationId="{83B26757-FA67-47B8-9D52-36F226BAEF52}"/>
          </ac:spMkLst>
        </pc:spChg>
        <pc:spChg chg="mod ord">
          <ac:chgData name="Jimmy Gilbert" userId="0212c120946023de" providerId="LiveId" clId="{9E84EF85-2E56-4097-842B-AC8D572A31C8}" dt="2021-07-27T14:41:17.983" v="1095" actId="20577"/>
          <ac:spMkLst>
            <pc:docMk/>
            <pc:sldMk cId="0" sldId="316"/>
            <ac:spMk id="8193" creationId="{664B0436-622B-444B-98D0-AD5703087149}"/>
          </ac:spMkLst>
        </pc:spChg>
        <pc:picChg chg="mod">
          <ac:chgData name="Jimmy Gilbert" userId="0212c120946023de" providerId="LiveId" clId="{9E84EF85-2E56-4097-842B-AC8D572A31C8}" dt="2021-07-27T14:41:22.108" v="1096" actId="1076"/>
          <ac:picMkLst>
            <pc:docMk/>
            <pc:sldMk cId="0" sldId="316"/>
            <ac:picMk id="28675" creationId="{B00A0D09-6890-40B2-B8A2-05E74E41ED72}"/>
          </ac:picMkLst>
        </pc:picChg>
      </pc:sldChg>
      <pc:sldChg chg="addSp delSp modSp add mod modClrScheme modAnim chgLayout">
        <pc:chgData name="Jimmy Gilbert" userId="0212c120946023de" providerId="LiveId" clId="{9E84EF85-2E56-4097-842B-AC8D572A31C8}" dt="2021-07-28T12:50:03.993" v="1930"/>
        <pc:sldMkLst>
          <pc:docMk/>
          <pc:sldMk cId="0" sldId="317"/>
        </pc:sldMkLst>
        <pc:spChg chg="mod ord">
          <ac:chgData name="Jimmy Gilbert" userId="0212c120946023de" providerId="LiveId" clId="{9E84EF85-2E56-4097-842B-AC8D572A31C8}" dt="2021-07-27T21:43:39.245" v="1320" actId="700"/>
          <ac:spMkLst>
            <pc:docMk/>
            <pc:sldMk cId="0" sldId="317"/>
            <ac:spMk id="2" creationId="{AE4290EB-C2BA-4A97-99D0-0B9B06E86382}"/>
          </ac:spMkLst>
        </pc:spChg>
        <pc:spChg chg="add mod ord">
          <ac:chgData name="Jimmy Gilbert" userId="0212c120946023de" providerId="LiveId" clId="{9E84EF85-2E56-4097-842B-AC8D572A31C8}" dt="2021-07-27T21:43:59.458" v="1331" actId="5793"/>
          <ac:spMkLst>
            <pc:docMk/>
            <pc:sldMk cId="0" sldId="317"/>
            <ac:spMk id="3" creationId="{408D01B2-37A1-46CB-A613-C0E8F3DB29F5}"/>
          </ac:spMkLst>
        </pc:spChg>
        <pc:spChg chg="add mod ord">
          <ac:chgData name="Jimmy Gilbert" userId="0212c120946023de" providerId="LiveId" clId="{9E84EF85-2E56-4097-842B-AC8D572A31C8}" dt="2021-07-27T21:43:42.170" v="1322" actId="20577"/>
          <ac:spMkLst>
            <pc:docMk/>
            <pc:sldMk cId="0" sldId="317"/>
            <ac:spMk id="4" creationId="{5F732EE8-5162-4012-B02B-0BE56AA3294F}"/>
          </ac:spMkLst>
        </pc:spChg>
        <pc:spChg chg="del mod ord">
          <ac:chgData name="Jimmy Gilbert" userId="0212c120946023de" providerId="LiveId" clId="{9E84EF85-2E56-4097-842B-AC8D572A31C8}" dt="2021-07-27T21:43:33.587" v="1319" actId="478"/>
          <ac:spMkLst>
            <pc:docMk/>
            <pc:sldMk cId="0" sldId="317"/>
            <ac:spMk id="9217" creationId="{1178C5E1-B5C5-4255-82A0-E9B98E22150C}"/>
          </ac:spMkLst>
        </pc:spChg>
        <pc:picChg chg="mod">
          <ac:chgData name="Jimmy Gilbert" userId="0212c120946023de" providerId="LiveId" clId="{9E84EF85-2E56-4097-842B-AC8D572A31C8}" dt="2021-07-27T21:44:16.029" v="1335" actId="167"/>
          <ac:picMkLst>
            <pc:docMk/>
            <pc:sldMk cId="0" sldId="317"/>
            <ac:picMk id="29699" creationId="{28E74F91-9ADD-4D38-AA6B-77D60F8F2DD9}"/>
          </ac:picMkLst>
        </pc:picChg>
      </pc:sldChg>
      <pc:sldChg chg="addSp delSp modSp add mod modClrScheme modAnim chgLayout">
        <pc:chgData name="Jimmy Gilbert" userId="0212c120946023de" providerId="LiveId" clId="{9E84EF85-2E56-4097-842B-AC8D572A31C8}" dt="2021-07-28T12:50:13.256" v="1931"/>
        <pc:sldMkLst>
          <pc:docMk/>
          <pc:sldMk cId="0" sldId="318"/>
        </pc:sldMkLst>
        <pc:spChg chg="mod ord">
          <ac:chgData name="Jimmy Gilbert" userId="0212c120946023de" providerId="LiveId" clId="{9E84EF85-2E56-4097-842B-AC8D572A31C8}" dt="2021-07-27T14:35:45.113" v="1031"/>
          <ac:spMkLst>
            <pc:docMk/>
            <pc:sldMk cId="0" sldId="318"/>
            <ac:spMk id="2" creationId="{3B2F0859-B2AA-44CF-BEC9-EDF261277D41}"/>
          </ac:spMkLst>
        </pc:spChg>
        <pc:spChg chg="add mod ord">
          <ac:chgData name="Jimmy Gilbert" userId="0212c120946023de" providerId="LiveId" clId="{9E84EF85-2E56-4097-842B-AC8D572A31C8}" dt="2021-07-27T21:45:31.748" v="1337" actId="14"/>
          <ac:spMkLst>
            <pc:docMk/>
            <pc:sldMk cId="0" sldId="318"/>
            <ac:spMk id="3" creationId="{B43E0313-68E7-47DE-B2FE-F400C7C56592}"/>
          </ac:spMkLst>
        </pc:spChg>
        <pc:spChg chg="add del">
          <ac:chgData name="Jimmy Gilbert" userId="0212c120946023de" providerId="LiveId" clId="{9E84EF85-2E56-4097-842B-AC8D572A31C8}" dt="2021-07-27T21:46:10.299" v="1339" actId="22"/>
          <ac:spMkLst>
            <pc:docMk/>
            <pc:sldMk cId="0" sldId="318"/>
            <ac:spMk id="7" creationId="{3D671CDB-7ECB-4523-A656-AE9A90412B32}"/>
          </ac:spMkLst>
        </pc:spChg>
        <pc:spChg chg="add del">
          <ac:chgData name="Jimmy Gilbert" userId="0212c120946023de" providerId="LiveId" clId="{9E84EF85-2E56-4097-842B-AC8D572A31C8}" dt="2021-07-27T21:46:14.185" v="1341" actId="22"/>
          <ac:spMkLst>
            <pc:docMk/>
            <pc:sldMk cId="0" sldId="318"/>
            <ac:spMk id="9" creationId="{EBAC496F-E9A9-4DF9-BAC7-C9FCABD83BCC}"/>
          </ac:spMkLst>
        </pc:spChg>
        <pc:spChg chg="mod ord">
          <ac:chgData name="Jimmy Gilbert" userId="0212c120946023de" providerId="LiveId" clId="{9E84EF85-2E56-4097-842B-AC8D572A31C8}" dt="2021-07-27T14:52:02.573" v="1144" actId="5793"/>
          <ac:spMkLst>
            <pc:docMk/>
            <pc:sldMk cId="0" sldId="318"/>
            <ac:spMk id="10241" creationId="{F97952D8-6577-4FF6-9148-02574A6A07AF}"/>
          </ac:spMkLst>
        </pc:spChg>
        <pc:picChg chg="mod">
          <ac:chgData name="Jimmy Gilbert" userId="0212c120946023de" providerId="LiveId" clId="{9E84EF85-2E56-4097-842B-AC8D572A31C8}" dt="2021-07-27T14:52:07.348" v="1145" actId="1076"/>
          <ac:picMkLst>
            <pc:docMk/>
            <pc:sldMk cId="0" sldId="318"/>
            <ac:picMk id="30723" creationId="{DABA0153-418C-475B-A688-CD5F880B4546}"/>
          </ac:picMkLst>
        </pc:picChg>
      </pc:sldChg>
      <pc:sldChg chg="addSp delSp modSp add mod modClrScheme modAnim chgLayout">
        <pc:chgData name="Jimmy Gilbert" userId="0212c120946023de" providerId="LiveId" clId="{9E84EF85-2E56-4097-842B-AC8D572A31C8}" dt="2021-07-28T12:50:25.611" v="1932"/>
        <pc:sldMkLst>
          <pc:docMk/>
          <pc:sldMk cId="0" sldId="319"/>
        </pc:sldMkLst>
        <pc:spChg chg="add mod ord">
          <ac:chgData name="Jimmy Gilbert" userId="0212c120946023de" providerId="LiveId" clId="{9E84EF85-2E56-4097-842B-AC8D572A31C8}" dt="2021-07-28T12:31:26.926" v="1411" actId="700"/>
          <ac:spMkLst>
            <pc:docMk/>
            <pc:sldMk cId="0" sldId="319"/>
            <ac:spMk id="2" creationId="{60F272EF-50DB-496F-AEEF-A8DAAFC974BE}"/>
          </ac:spMkLst>
        </pc:spChg>
        <pc:spChg chg="add mod ord">
          <ac:chgData name="Jimmy Gilbert" userId="0212c120946023de" providerId="LiveId" clId="{9E84EF85-2E56-4097-842B-AC8D572A31C8}" dt="2021-07-28T12:31:29.958" v="1413" actId="20577"/>
          <ac:spMkLst>
            <pc:docMk/>
            <pc:sldMk cId="0" sldId="319"/>
            <ac:spMk id="3" creationId="{EE55C7B8-6AEE-4996-8F21-E374D4DC4E03}"/>
          </ac:spMkLst>
        </pc:spChg>
        <pc:spChg chg="del mod ord">
          <ac:chgData name="Jimmy Gilbert" userId="0212c120946023de" providerId="LiveId" clId="{9E84EF85-2E56-4097-842B-AC8D572A31C8}" dt="2021-07-28T12:31:24.006" v="1410" actId="478"/>
          <ac:spMkLst>
            <pc:docMk/>
            <pc:sldMk cId="0" sldId="319"/>
            <ac:spMk id="31746" creationId="{0B7D8EC0-131E-4714-AC88-D739F46F3ED2}"/>
          </ac:spMkLst>
        </pc:spChg>
        <pc:spChg chg="mod ord">
          <ac:chgData name="Jimmy Gilbert" userId="0212c120946023de" providerId="LiveId" clId="{9E84EF85-2E56-4097-842B-AC8D572A31C8}" dt="2021-07-28T12:31:26.926" v="1411" actId="700"/>
          <ac:spMkLst>
            <pc:docMk/>
            <pc:sldMk cId="0" sldId="319"/>
            <ac:spMk id="31747" creationId="{57E86977-96D5-423B-B1A7-90CD22048B67}"/>
          </ac:spMkLst>
        </pc:spChg>
      </pc:sldChg>
      <pc:sldChg chg="addSp delSp modSp add mod modClrScheme chgLayout">
        <pc:chgData name="Jimmy Gilbert" userId="0212c120946023de" providerId="LiveId" clId="{9E84EF85-2E56-4097-842B-AC8D572A31C8}" dt="2021-07-28T12:30:05.144" v="1390"/>
        <pc:sldMkLst>
          <pc:docMk/>
          <pc:sldMk cId="0" sldId="320"/>
        </pc:sldMkLst>
        <pc:spChg chg="add del mod ord">
          <ac:chgData name="Jimmy Gilbert" userId="0212c120946023de" providerId="LiveId" clId="{9E84EF85-2E56-4097-842B-AC8D572A31C8}" dt="2021-07-28T12:29:29.607" v="1385" actId="478"/>
          <ac:spMkLst>
            <pc:docMk/>
            <pc:sldMk cId="0" sldId="320"/>
            <ac:spMk id="2" creationId="{F5B3154F-B331-4ADE-A2A7-39DEBB51F455}"/>
          </ac:spMkLst>
        </pc:spChg>
        <pc:spChg chg="mod ord">
          <ac:chgData name="Jimmy Gilbert" userId="0212c120946023de" providerId="LiveId" clId="{9E84EF85-2E56-4097-842B-AC8D572A31C8}" dt="2021-07-28T12:30:05.144" v="1390"/>
          <ac:spMkLst>
            <pc:docMk/>
            <pc:sldMk cId="0" sldId="320"/>
            <ac:spMk id="32770" creationId="{811E47E7-61FC-4231-BAB0-51E6D83CB3BF}"/>
          </ac:spMkLst>
        </pc:spChg>
        <pc:spChg chg="mod ord">
          <ac:chgData name="Jimmy Gilbert" userId="0212c120946023de" providerId="LiveId" clId="{9E84EF85-2E56-4097-842B-AC8D572A31C8}" dt="2021-07-28T12:27:35.961" v="1348" actId="700"/>
          <ac:spMkLst>
            <pc:docMk/>
            <pc:sldMk cId="0" sldId="320"/>
            <ac:spMk id="32771" creationId="{B2E55CDE-6C77-48AB-8D19-69E493CCDDCB}"/>
          </ac:spMkLst>
        </pc:spChg>
        <pc:picChg chg="mod">
          <ac:chgData name="Jimmy Gilbert" userId="0212c120946023de" providerId="LiveId" clId="{9E84EF85-2E56-4097-842B-AC8D572A31C8}" dt="2021-07-28T12:29:41.348" v="1387" actId="1076"/>
          <ac:picMkLst>
            <pc:docMk/>
            <pc:sldMk cId="0" sldId="320"/>
            <ac:picMk id="32772" creationId="{EEB79770-8CF9-4287-ABC9-13DC4E704EFC}"/>
          </ac:picMkLst>
        </pc:picChg>
      </pc:sldChg>
      <pc:sldChg chg="addSp modSp add mod modClrScheme modAnim chgLayout">
        <pc:chgData name="Jimmy Gilbert" userId="0212c120946023de" providerId="LiveId" clId="{9E84EF85-2E56-4097-842B-AC8D572A31C8}" dt="2021-07-28T12:50:31.008" v="1933"/>
        <pc:sldMkLst>
          <pc:docMk/>
          <pc:sldMk cId="0" sldId="321"/>
        </pc:sldMkLst>
        <pc:spChg chg="add mod ord">
          <ac:chgData name="Jimmy Gilbert" userId="0212c120946023de" providerId="LiveId" clId="{9E84EF85-2E56-4097-842B-AC8D572A31C8}" dt="2021-07-28T12:28:33.028" v="1367" actId="21"/>
          <ac:spMkLst>
            <pc:docMk/>
            <pc:sldMk cId="0" sldId="321"/>
            <ac:spMk id="2" creationId="{861F6B9C-947F-4B72-BC62-3A047C927042}"/>
          </ac:spMkLst>
        </pc:spChg>
        <pc:spChg chg="mod ord">
          <ac:chgData name="Jimmy Gilbert" userId="0212c120946023de" providerId="LiveId" clId="{9E84EF85-2E56-4097-842B-AC8D572A31C8}" dt="2021-07-28T12:28:38.155" v="1370"/>
          <ac:spMkLst>
            <pc:docMk/>
            <pc:sldMk cId="0" sldId="321"/>
            <ac:spMk id="33794" creationId="{1C5926A6-E7D8-44D6-8645-D4D521C82B50}"/>
          </ac:spMkLst>
        </pc:spChg>
        <pc:spChg chg="mod ord">
          <ac:chgData name="Jimmy Gilbert" userId="0212c120946023de" providerId="LiveId" clId="{9E84EF85-2E56-4097-842B-AC8D572A31C8}" dt="2021-07-28T12:28:29.536" v="1366" actId="27636"/>
          <ac:spMkLst>
            <pc:docMk/>
            <pc:sldMk cId="0" sldId="321"/>
            <ac:spMk id="33795" creationId="{0893F2A2-55D8-4E5D-AD96-ED0ACC7F4901}"/>
          </ac:spMkLst>
        </pc:spChg>
      </pc:sldChg>
      <pc:sldChg chg="addSp delSp modSp add mod modClrScheme chgLayout">
        <pc:chgData name="Jimmy Gilbert" userId="0212c120946023de" providerId="LiveId" clId="{9E84EF85-2E56-4097-842B-AC8D572A31C8}" dt="2021-07-28T12:29:24.312" v="1384" actId="1076"/>
        <pc:sldMkLst>
          <pc:docMk/>
          <pc:sldMk cId="0" sldId="322"/>
        </pc:sldMkLst>
        <pc:spChg chg="add del mod ord">
          <ac:chgData name="Jimmy Gilbert" userId="0212c120946023de" providerId="LiveId" clId="{9E84EF85-2E56-4097-842B-AC8D572A31C8}" dt="2021-07-28T12:27:42.536" v="1353" actId="478"/>
          <ac:spMkLst>
            <pc:docMk/>
            <pc:sldMk cId="0" sldId="322"/>
            <ac:spMk id="2" creationId="{7686EC92-B4D9-4400-8F49-9866D06D4117}"/>
          </ac:spMkLst>
        </pc:spChg>
        <pc:spChg chg="add del mod ord">
          <ac:chgData name="Jimmy Gilbert" userId="0212c120946023de" providerId="LiveId" clId="{9E84EF85-2E56-4097-842B-AC8D572A31C8}" dt="2021-07-28T12:29:21.568" v="1382" actId="478"/>
          <ac:spMkLst>
            <pc:docMk/>
            <pc:sldMk cId="0" sldId="322"/>
            <ac:spMk id="3" creationId="{67E64845-4B62-437D-8DBD-231164AD09A3}"/>
          </ac:spMkLst>
        </pc:spChg>
        <pc:spChg chg="add mod ord">
          <ac:chgData name="Jimmy Gilbert" userId="0212c120946023de" providerId="LiveId" clId="{9E84EF85-2E56-4097-842B-AC8D572A31C8}" dt="2021-07-28T12:29:18.426" v="1381"/>
          <ac:spMkLst>
            <pc:docMk/>
            <pc:sldMk cId="0" sldId="322"/>
            <ac:spMk id="4" creationId="{E8CB2E50-27F6-4A69-9EFF-C7E4D3462AC7}"/>
          </ac:spMkLst>
        </pc:spChg>
        <pc:spChg chg="del mod ord">
          <ac:chgData name="Jimmy Gilbert" userId="0212c120946023de" providerId="LiveId" clId="{9E84EF85-2E56-4097-842B-AC8D572A31C8}" dt="2021-07-28T12:29:13.459" v="1379" actId="478"/>
          <ac:spMkLst>
            <pc:docMk/>
            <pc:sldMk cId="0" sldId="322"/>
            <ac:spMk id="34818" creationId="{DC0BF4C7-BD60-44DB-B7C9-320CDE34A8D2}"/>
          </ac:spMkLst>
        </pc:spChg>
        <pc:spChg chg="mod ord">
          <ac:chgData name="Jimmy Gilbert" userId="0212c120946023de" providerId="LiveId" clId="{9E84EF85-2E56-4097-842B-AC8D572A31C8}" dt="2021-07-28T12:29:16.927" v="1380" actId="700"/>
          <ac:spMkLst>
            <pc:docMk/>
            <pc:sldMk cId="0" sldId="322"/>
            <ac:spMk id="34819" creationId="{4003C6D0-260B-46AE-BAD7-EE413C5EAE14}"/>
          </ac:spMkLst>
        </pc:spChg>
        <pc:picChg chg="mod">
          <ac:chgData name="Jimmy Gilbert" userId="0212c120946023de" providerId="LiveId" clId="{9E84EF85-2E56-4097-842B-AC8D572A31C8}" dt="2021-07-28T12:29:24.312" v="1384" actId="1076"/>
          <ac:picMkLst>
            <pc:docMk/>
            <pc:sldMk cId="0" sldId="322"/>
            <ac:picMk id="34820" creationId="{2232DF4D-2D4B-4C6D-8C83-D7B767223088}"/>
          </ac:picMkLst>
        </pc:picChg>
      </pc:sldChg>
      <pc:sldChg chg="modSp mod modAnim">
        <pc:chgData name="Jimmy Gilbert" userId="0212c120946023de" providerId="LiveId" clId="{9E84EF85-2E56-4097-842B-AC8D572A31C8}" dt="2021-07-27T21:33:07.819" v="1266" actId="20577"/>
        <pc:sldMkLst>
          <pc:docMk/>
          <pc:sldMk cId="0" sldId="380"/>
        </pc:sldMkLst>
        <pc:spChg chg="mod">
          <ac:chgData name="Jimmy Gilbert" userId="0212c120946023de" providerId="LiveId" clId="{9E84EF85-2E56-4097-842B-AC8D572A31C8}" dt="2021-07-26T13:06:24.921" v="0"/>
          <ac:spMkLst>
            <pc:docMk/>
            <pc:sldMk cId="0" sldId="380"/>
            <ac:spMk id="2" creationId="{00000000-0000-0000-0000-000000000000}"/>
          </ac:spMkLst>
        </pc:spChg>
        <pc:spChg chg="mod">
          <ac:chgData name="Jimmy Gilbert" userId="0212c120946023de" providerId="LiveId" clId="{9E84EF85-2E56-4097-842B-AC8D572A31C8}" dt="2021-07-26T13:06:24.921" v="0"/>
          <ac:spMkLst>
            <pc:docMk/>
            <pc:sldMk cId="0" sldId="380"/>
            <ac:spMk id="3" creationId="{00000000-0000-0000-0000-000000000000}"/>
          </ac:spMkLst>
        </pc:spChg>
        <pc:spChg chg="mod">
          <ac:chgData name="Jimmy Gilbert" userId="0212c120946023de" providerId="LiveId" clId="{9E84EF85-2E56-4097-842B-AC8D572A31C8}" dt="2021-07-26T13:06:24.921" v="0"/>
          <ac:spMkLst>
            <pc:docMk/>
            <pc:sldMk cId="0" sldId="380"/>
            <ac:spMk id="4" creationId="{00000000-0000-0000-0000-000000000000}"/>
          </ac:spMkLst>
        </pc:spChg>
        <pc:spChg chg="mod">
          <ac:chgData name="Jimmy Gilbert" userId="0212c120946023de" providerId="LiveId" clId="{9E84EF85-2E56-4097-842B-AC8D572A31C8}" dt="2021-07-26T13:06:24.921" v="0"/>
          <ac:spMkLst>
            <pc:docMk/>
            <pc:sldMk cId="0" sldId="380"/>
            <ac:spMk id="5" creationId="{00000000-0000-0000-0000-000000000000}"/>
          </ac:spMkLst>
        </pc:spChg>
        <pc:spChg chg="mod">
          <ac:chgData name="Jimmy Gilbert" userId="0212c120946023de" providerId="LiveId" clId="{9E84EF85-2E56-4097-842B-AC8D572A31C8}" dt="2021-07-26T13:06:24.921" v="0"/>
          <ac:spMkLst>
            <pc:docMk/>
            <pc:sldMk cId="0" sldId="380"/>
            <ac:spMk id="10242" creationId="{00000000-0000-0000-0000-000000000000}"/>
          </ac:spMkLst>
        </pc:spChg>
        <pc:spChg chg="mod">
          <ac:chgData name="Jimmy Gilbert" userId="0212c120946023de" providerId="LiveId" clId="{9E84EF85-2E56-4097-842B-AC8D572A31C8}" dt="2021-07-27T21:33:07.819" v="1266" actId="20577"/>
          <ac:spMkLst>
            <pc:docMk/>
            <pc:sldMk cId="0" sldId="380"/>
            <ac:spMk id="19458" creationId="{00000000-0000-0000-0000-000000000000}"/>
          </ac:spMkLst>
        </pc:spChg>
        <pc:spChg chg="mod">
          <ac:chgData name="Jimmy Gilbert" userId="0212c120946023de" providerId="LiveId" clId="{9E84EF85-2E56-4097-842B-AC8D572A31C8}" dt="2021-07-26T13:14:31.363" v="199" actId="20577"/>
          <ac:spMkLst>
            <pc:docMk/>
            <pc:sldMk cId="0" sldId="380"/>
            <ac:spMk id="19461" creationId="{00000000-0000-0000-0000-000000000000}"/>
          </ac:spMkLst>
        </pc:spChg>
      </pc:sldChg>
      <pc:sldChg chg="modSp del">
        <pc:chgData name="Jimmy Gilbert" userId="0212c120946023de" providerId="LiveId" clId="{9E84EF85-2E56-4097-842B-AC8D572A31C8}" dt="2021-07-28T12:39:31.051" v="1464" actId="47"/>
        <pc:sldMkLst>
          <pc:docMk/>
          <pc:sldMk cId="0" sldId="387"/>
        </pc:sldMkLst>
        <pc:spChg chg="mod">
          <ac:chgData name="Jimmy Gilbert" userId="0212c120946023de" providerId="LiveId" clId="{9E84EF85-2E56-4097-842B-AC8D572A31C8}" dt="2021-07-26T13:06:24.921" v="0"/>
          <ac:spMkLst>
            <pc:docMk/>
            <pc:sldMk cId="0" sldId="387"/>
            <ac:spMk id="2" creationId="{00000000-0000-0000-0000-000000000000}"/>
          </ac:spMkLst>
        </pc:spChg>
        <pc:spChg chg="mod">
          <ac:chgData name="Jimmy Gilbert" userId="0212c120946023de" providerId="LiveId" clId="{9E84EF85-2E56-4097-842B-AC8D572A31C8}" dt="2021-07-26T13:06:24.921" v="0"/>
          <ac:spMkLst>
            <pc:docMk/>
            <pc:sldMk cId="0" sldId="387"/>
            <ac:spMk id="3" creationId="{00000000-0000-0000-0000-000000000000}"/>
          </ac:spMkLst>
        </pc:spChg>
        <pc:spChg chg="mod">
          <ac:chgData name="Jimmy Gilbert" userId="0212c120946023de" providerId="LiveId" clId="{9E84EF85-2E56-4097-842B-AC8D572A31C8}" dt="2021-07-26T13:06:24.921" v="0"/>
          <ac:spMkLst>
            <pc:docMk/>
            <pc:sldMk cId="0" sldId="387"/>
            <ac:spMk id="4" creationId="{00000000-0000-0000-0000-000000000000}"/>
          </ac:spMkLst>
        </pc:spChg>
        <pc:spChg chg="mod">
          <ac:chgData name="Jimmy Gilbert" userId="0212c120946023de" providerId="LiveId" clId="{9E84EF85-2E56-4097-842B-AC8D572A31C8}" dt="2021-07-26T13:06:24.921" v="0"/>
          <ac:spMkLst>
            <pc:docMk/>
            <pc:sldMk cId="0" sldId="387"/>
            <ac:spMk id="5" creationId="{00000000-0000-0000-0000-000000000000}"/>
          </ac:spMkLst>
        </pc:spChg>
        <pc:spChg chg="mod">
          <ac:chgData name="Jimmy Gilbert" userId="0212c120946023de" providerId="LiveId" clId="{9E84EF85-2E56-4097-842B-AC8D572A31C8}" dt="2021-07-26T13:06:24.921" v="0"/>
          <ac:spMkLst>
            <pc:docMk/>
            <pc:sldMk cId="0" sldId="387"/>
            <ac:spMk id="18435" creationId="{00000000-0000-0000-0000-000000000000}"/>
          </ac:spMkLst>
        </pc:spChg>
        <pc:spChg chg="mod">
          <ac:chgData name="Jimmy Gilbert" userId="0212c120946023de" providerId="LiveId" clId="{9E84EF85-2E56-4097-842B-AC8D572A31C8}" dt="2021-07-26T13:06:24.921" v="0"/>
          <ac:spMkLst>
            <pc:docMk/>
            <pc:sldMk cId="0" sldId="387"/>
            <ac:spMk id="27652" creationId="{00000000-0000-0000-0000-000000000000}"/>
          </ac:spMkLst>
        </pc:spChg>
      </pc:sldChg>
      <pc:sldChg chg="modSp del">
        <pc:chgData name="Jimmy Gilbert" userId="0212c120946023de" providerId="LiveId" clId="{9E84EF85-2E56-4097-842B-AC8D572A31C8}" dt="2021-07-26T13:14:46.326" v="200" actId="47"/>
        <pc:sldMkLst>
          <pc:docMk/>
          <pc:sldMk cId="903783772" sldId="399"/>
        </pc:sldMkLst>
        <pc:spChg chg="mod">
          <ac:chgData name="Jimmy Gilbert" userId="0212c120946023de" providerId="LiveId" clId="{9E84EF85-2E56-4097-842B-AC8D572A31C8}" dt="2021-07-26T13:06:24.921" v="0"/>
          <ac:spMkLst>
            <pc:docMk/>
            <pc:sldMk cId="903783772" sldId="399"/>
            <ac:spMk id="2" creationId="{00000000-0000-0000-0000-000000000000}"/>
          </ac:spMkLst>
        </pc:spChg>
        <pc:spChg chg="mod">
          <ac:chgData name="Jimmy Gilbert" userId="0212c120946023de" providerId="LiveId" clId="{9E84EF85-2E56-4097-842B-AC8D572A31C8}" dt="2021-07-26T13:06:24.921" v="0"/>
          <ac:spMkLst>
            <pc:docMk/>
            <pc:sldMk cId="903783772" sldId="399"/>
            <ac:spMk id="3" creationId="{00000000-0000-0000-0000-000000000000}"/>
          </ac:spMkLst>
        </pc:spChg>
        <pc:spChg chg="mod">
          <ac:chgData name="Jimmy Gilbert" userId="0212c120946023de" providerId="LiveId" clId="{9E84EF85-2E56-4097-842B-AC8D572A31C8}" dt="2021-07-26T13:06:24.921" v="0"/>
          <ac:spMkLst>
            <pc:docMk/>
            <pc:sldMk cId="903783772" sldId="399"/>
            <ac:spMk id="8" creationId="{00000000-0000-0000-0000-000000000000}"/>
          </ac:spMkLst>
        </pc:spChg>
        <pc:spChg chg="mod">
          <ac:chgData name="Jimmy Gilbert" userId="0212c120946023de" providerId="LiveId" clId="{9E84EF85-2E56-4097-842B-AC8D572A31C8}" dt="2021-07-26T13:06:24.921" v="0"/>
          <ac:spMkLst>
            <pc:docMk/>
            <pc:sldMk cId="903783772" sldId="399"/>
            <ac:spMk id="9" creationId="{00000000-0000-0000-0000-000000000000}"/>
          </ac:spMkLst>
        </pc:spChg>
        <pc:spChg chg="mod">
          <ac:chgData name="Jimmy Gilbert" userId="0212c120946023de" providerId="LiveId" clId="{9E84EF85-2E56-4097-842B-AC8D572A31C8}" dt="2021-07-26T13:06:24.921" v="0"/>
          <ac:spMkLst>
            <pc:docMk/>
            <pc:sldMk cId="903783772" sldId="399"/>
            <ac:spMk id="10" creationId="{00000000-0000-0000-0000-000000000000}"/>
          </ac:spMkLst>
        </pc:spChg>
        <pc:spChg chg="mod">
          <ac:chgData name="Jimmy Gilbert" userId="0212c120946023de" providerId="LiveId" clId="{9E84EF85-2E56-4097-842B-AC8D572A31C8}" dt="2021-07-26T13:06:24.921" v="0"/>
          <ac:spMkLst>
            <pc:docMk/>
            <pc:sldMk cId="903783772" sldId="399"/>
            <ac:spMk id="11" creationId="{00000000-0000-0000-0000-000000000000}"/>
          </ac:spMkLst>
        </pc:spChg>
        <pc:spChg chg="mod">
          <ac:chgData name="Jimmy Gilbert" userId="0212c120946023de" providerId="LiveId" clId="{9E84EF85-2E56-4097-842B-AC8D572A31C8}" dt="2021-07-26T13:06:24.921" v="0"/>
          <ac:spMkLst>
            <pc:docMk/>
            <pc:sldMk cId="903783772" sldId="399"/>
            <ac:spMk id="17411" creationId="{00000000-0000-0000-0000-000000000000}"/>
          </ac:spMkLst>
        </pc:spChg>
      </pc:sldChg>
      <pc:sldChg chg="modSp mod modAnim">
        <pc:chgData name="Jimmy Gilbert" userId="0212c120946023de" providerId="LiveId" clId="{9E84EF85-2E56-4097-842B-AC8D572A31C8}" dt="2021-07-28T12:44:59.163" v="1852"/>
        <pc:sldMkLst>
          <pc:docMk/>
          <pc:sldMk cId="1485856511" sldId="410"/>
        </pc:sldMkLst>
        <pc:spChg chg="mod">
          <ac:chgData name="Jimmy Gilbert" userId="0212c120946023de" providerId="LiveId" clId="{9E84EF85-2E56-4097-842B-AC8D572A31C8}" dt="2021-07-26T13:16:15.081" v="235" actId="20577"/>
          <ac:spMkLst>
            <pc:docMk/>
            <pc:sldMk cId="1485856511" sldId="410"/>
            <ac:spMk id="2" creationId="{00000000-0000-0000-0000-000000000000}"/>
          </ac:spMkLst>
        </pc:spChg>
        <pc:spChg chg="mod">
          <ac:chgData name="Jimmy Gilbert" userId="0212c120946023de" providerId="LiveId" clId="{9E84EF85-2E56-4097-842B-AC8D572A31C8}" dt="2021-07-26T13:24:10.175" v="369"/>
          <ac:spMkLst>
            <pc:docMk/>
            <pc:sldMk cId="1485856511" sldId="410"/>
            <ac:spMk id="3" creationId="{00000000-0000-0000-0000-000000000000}"/>
          </ac:spMkLst>
        </pc:spChg>
        <pc:spChg chg="mod">
          <ac:chgData name="Jimmy Gilbert" userId="0212c120946023de" providerId="LiveId" clId="{9E84EF85-2E56-4097-842B-AC8D572A31C8}" dt="2021-07-26T13:19:04.083" v="311" actId="20577"/>
          <ac:spMkLst>
            <pc:docMk/>
            <pc:sldMk cId="1485856511" sldId="410"/>
            <ac:spMk id="4" creationId="{00000000-0000-0000-0000-000000000000}"/>
          </ac:spMkLst>
        </pc:spChg>
        <pc:spChg chg="mod">
          <ac:chgData name="Jimmy Gilbert" userId="0212c120946023de" providerId="LiveId" clId="{9E84EF85-2E56-4097-842B-AC8D572A31C8}" dt="2021-07-26T13:15:42.522" v="206" actId="20577"/>
          <ac:spMkLst>
            <pc:docMk/>
            <pc:sldMk cId="1485856511" sldId="410"/>
            <ac:spMk id="5" creationId="{00000000-0000-0000-0000-000000000000}"/>
          </ac:spMkLst>
        </pc:spChg>
        <pc:spChg chg="mod">
          <ac:chgData name="Jimmy Gilbert" userId="0212c120946023de" providerId="LiveId" clId="{9E84EF85-2E56-4097-842B-AC8D572A31C8}" dt="2021-07-26T13:24:10.175" v="369"/>
          <ac:spMkLst>
            <pc:docMk/>
            <pc:sldMk cId="1485856511" sldId="410"/>
            <ac:spMk id="6" creationId="{00000000-0000-0000-0000-000000000000}"/>
          </ac:spMkLst>
        </pc:spChg>
        <pc:spChg chg="mod">
          <ac:chgData name="Jimmy Gilbert" userId="0212c120946023de" providerId="LiveId" clId="{9E84EF85-2E56-4097-842B-AC8D572A31C8}" dt="2021-07-26T13:24:10.175" v="369"/>
          <ac:spMkLst>
            <pc:docMk/>
            <pc:sldMk cId="1485856511" sldId="410"/>
            <ac:spMk id="7" creationId="{00000000-0000-0000-0000-000000000000}"/>
          </ac:spMkLst>
        </pc:spChg>
        <pc:spChg chg="mod">
          <ac:chgData name="Jimmy Gilbert" userId="0212c120946023de" providerId="LiveId" clId="{9E84EF85-2E56-4097-842B-AC8D572A31C8}" dt="2021-07-26T13:15:09.614" v="203"/>
          <ac:spMkLst>
            <pc:docMk/>
            <pc:sldMk cId="1485856511" sldId="410"/>
            <ac:spMk id="20483" creationId="{00000000-0000-0000-0000-000000000000}"/>
          </ac:spMkLst>
        </pc:spChg>
      </pc:sldChg>
      <pc:sldChg chg="addSp modSp mod">
        <pc:chgData name="Jimmy Gilbert" userId="0212c120946023de" providerId="LiveId" clId="{9E84EF85-2E56-4097-842B-AC8D572A31C8}" dt="2021-07-28T12:35:52.009" v="1441" actId="122"/>
        <pc:sldMkLst>
          <pc:docMk/>
          <pc:sldMk cId="2344287550" sldId="421"/>
        </pc:sldMkLst>
        <pc:spChg chg="mod">
          <ac:chgData name="Jimmy Gilbert" userId="0212c120946023de" providerId="LiveId" clId="{9E84EF85-2E56-4097-842B-AC8D572A31C8}" dt="2021-07-28T12:35:52.009" v="1441" actId="122"/>
          <ac:spMkLst>
            <pc:docMk/>
            <pc:sldMk cId="2344287550" sldId="421"/>
            <ac:spMk id="2" creationId="{00000000-0000-0000-0000-000000000000}"/>
          </ac:spMkLst>
        </pc:spChg>
        <pc:spChg chg="mod">
          <ac:chgData name="Jimmy Gilbert" userId="0212c120946023de" providerId="LiveId" clId="{9E84EF85-2E56-4097-842B-AC8D572A31C8}" dt="2021-07-26T13:06:24.921" v="0"/>
          <ac:spMkLst>
            <pc:docMk/>
            <pc:sldMk cId="2344287550" sldId="421"/>
            <ac:spMk id="5" creationId="{00000000-0000-0000-0000-000000000000}"/>
          </ac:spMkLst>
        </pc:spChg>
        <pc:spChg chg="mod">
          <ac:chgData name="Jimmy Gilbert" userId="0212c120946023de" providerId="LiveId" clId="{9E84EF85-2E56-4097-842B-AC8D572A31C8}" dt="2021-07-26T13:06:24.921" v="0"/>
          <ac:spMkLst>
            <pc:docMk/>
            <pc:sldMk cId="2344287550" sldId="421"/>
            <ac:spMk id="6" creationId="{00000000-0000-0000-0000-000000000000}"/>
          </ac:spMkLst>
        </pc:spChg>
        <pc:spChg chg="mod">
          <ac:chgData name="Jimmy Gilbert" userId="0212c120946023de" providerId="LiveId" clId="{9E84EF85-2E56-4097-842B-AC8D572A31C8}" dt="2021-07-26T13:06:24.921" v="0"/>
          <ac:spMkLst>
            <pc:docMk/>
            <pc:sldMk cId="2344287550" sldId="421"/>
            <ac:spMk id="7" creationId="{00000000-0000-0000-0000-000000000000}"/>
          </ac:spMkLst>
        </pc:spChg>
        <pc:spChg chg="mod">
          <ac:chgData name="Jimmy Gilbert" userId="0212c120946023de" providerId="LiveId" clId="{9E84EF85-2E56-4097-842B-AC8D572A31C8}" dt="2021-07-26T13:06:24.921" v="0"/>
          <ac:spMkLst>
            <pc:docMk/>
            <pc:sldMk cId="2344287550" sldId="421"/>
            <ac:spMk id="8" creationId="{00000000-0000-0000-0000-000000000000}"/>
          </ac:spMkLst>
        </pc:spChg>
        <pc:picChg chg="add mod">
          <ac:chgData name="Jimmy Gilbert" userId="0212c120946023de" providerId="LiveId" clId="{9E84EF85-2E56-4097-842B-AC8D572A31C8}" dt="2021-07-28T12:35:47.936" v="1440" actId="1076"/>
          <ac:picMkLst>
            <pc:docMk/>
            <pc:sldMk cId="2344287550" sldId="421"/>
            <ac:picMk id="9" creationId="{65FF6AE8-624B-4A55-9FED-E9DCE7921565}"/>
          </ac:picMkLst>
        </pc:picChg>
      </pc:sldChg>
      <pc:sldChg chg="modSp">
        <pc:chgData name="Jimmy Gilbert" userId="0212c120946023de" providerId="LiveId" clId="{9E84EF85-2E56-4097-842B-AC8D572A31C8}" dt="2021-07-26T13:06:24.921" v="0"/>
        <pc:sldMkLst>
          <pc:docMk/>
          <pc:sldMk cId="576259174" sldId="422"/>
        </pc:sldMkLst>
        <pc:spChg chg="mod">
          <ac:chgData name="Jimmy Gilbert" userId="0212c120946023de" providerId="LiveId" clId="{9E84EF85-2E56-4097-842B-AC8D572A31C8}" dt="2021-07-26T13:06:24.921" v="0"/>
          <ac:spMkLst>
            <pc:docMk/>
            <pc:sldMk cId="576259174" sldId="422"/>
            <ac:spMk id="2" creationId="{00000000-0000-0000-0000-000000000000}"/>
          </ac:spMkLst>
        </pc:spChg>
        <pc:spChg chg="mod">
          <ac:chgData name="Jimmy Gilbert" userId="0212c120946023de" providerId="LiveId" clId="{9E84EF85-2E56-4097-842B-AC8D572A31C8}" dt="2021-07-26T13:06:24.921" v="0"/>
          <ac:spMkLst>
            <pc:docMk/>
            <pc:sldMk cId="576259174" sldId="422"/>
            <ac:spMk id="4" creationId="{00000000-0000-0000-0000-000000000000}"/>
          </ac:spMkLst>
        </pc:spChg>
        <pc:spChg chg="mod">
          <ac:chgData name="Jimmy Gilbert" userId="0212c120946023de" providerId="LiveId" clId="{9E84EF85-2E56-4097-842B-AC8D572A31C8}" dt="2021-07-26T13:06:24.921" v="0"/>
          <ac:spMkLst>
            <pc:docMk/>
            <pc:sldMk cId="576259174" sldId="422"/>
            <ac:spMk id="5" creationId="{00000000-0000-0000-0000-000000000000}"/>
          </ac:spMkLst>
        </pc:spChg>
        <pc:spChg chg="mod">
          <ac:chgData name="Jimmy Gilbert" userId="0212c120946023de" providerId="LiveId" clId="{9E84EF85-2E56-4097-842B-AC8D572A31C8}" dt="2021-07-26T13:06:24.921" v="0"/>
          <ac:spMkLst>
            <pc:docMk/>
            <pc:sldMk cId="576259174" sldId="422"/>
            <ac:spMk id="6" creationId="{00000000-0000-0000-0000-000000000000}"/>
          </ac:spMkLst>
        </pc:spChg>
        <pc:spChg chg="mod">
          <ac:chgData name="Jimmy Gilbert" userId="0212c120946023de" providerId="LiveId" clId="{9E84EF85-2E56-4097-842B-AC8D572A31C8}" dt="2021-07-26T13:06:24.921" v="0"/>
          <ac:spMkLst>
            <pc:docMk/>
            <pc:sldMk cId="576259174" sldId="422"/>
            <ac:spMk id="7" creationId="{00000000-0000-0000-0000-000000000000}"/>
          </ac:spMkLst>
        </pc:spChg>
      </pc:sldChg>
      <pc:sldChg chg="modSp modAnim">
        <pc:chgData name="Jimmy Gilbert" userId="0212c120946023de" providerId="LiveId" clId="{9E84EF85-2E56-4097-842B-AC8D572A31C8}" dt="2021-07-28T12:40:58.868" v="1646" actId="20577"/>
        <pc:sldMkLst>
          <pc:docMk/>
          <pc:sldMk cId="1438848471" sldId="423"/>
        </pc:sldMkLst>
        <pc:spChg chg="mod">
          <ac:chgData name="Jimmy Gilbert" userId="0212c120946023de" providerId="LiveId" clId="{9E84EF85-2E56-4097-842B-AC8D572A31C8}" dt="2021-07-26T13:06:24.921" v="0"/>
          <ac:spMkLst>
            <pc:docMk/>
            <pc:sldMk cId="1438848471" sldId="423"/>
            <ac:spMk id="2" creationId="{00000000-0000-0000-0000-000000000000}"/>
          </ac:spMkLst>
        </pc:spChg>
        <pc:spChg chg="mod">
          <ac:chgData name="Jimmy Gilbert" userId="0212c120946023de" providerId="LiveId" clId="{9E84EF85-2E56-4097-842B-AC8D572A31C8}" dt="2021-07-26T13:06:24.921" v="0"/>
          <ac:spMkLst>
            <pc:docMk/>
            <pc:sldMk cId="1438848471" sldId="423"/>
            <ac:spMk id="3" creationId="{00000000-0000-0000-0000-000000000000}"/>
          </ac:spMkLst>
        </pc:spChg>
        <pc:spChg chg="mod">
          <ac:chgData name="Jimmy Gilbert" userId="0212c120946023de" providerId="LiveId" clId="{9E84EF85-2E56-4097-842B-AC8D572A31C8}" dt="2021-07-26T13:06:24.921" v="0"/>
          <ac:spMkLst>
            <pc:docMk/>
            <pc:sldMk cId="1438848471" sldId="423"/>
            <ac:spMk id="4" creationId="{00000000-0000-0000-0000-000000000000}"/>
          </ac:spMkLst>
        </pc:spChg>
        <pc:spChg chg="mod">
          <ac:chgData name="Jimmy Gilbert" userId="0212c120946023de" providerId="LiveId" clId="{9E84EF85-2E56-4097-842B-AC8D572A31C8}" dt="2021-07-26T13:06:24.921" v="0"/>
          <ac:spMkLst>
            <pc:docMk/>
            <pc:sldMk cId="1438848471" sldId="423"/>
            <ac:spMk id="5" creationId="{00000000-0000-0000-0000-000000000000}"/>
          </ac:spMkLst>
        </pc:spChg>
        <pc:spChg chg="mod">
          <ac:chgData name="Jimmy Gilbert" userId="0212c120946023de" providerId="LiveId" clId="{9E84EF85-2E56-4097-842B-AC8D572A31C8}" dt="2021-07-28T12:40:58.868" v="1646" actId="20577"/>
          <ac:spMkLst>
            <pc:docMk/>
            <pc:sldMk cId="1438848471" sldId="423"/>
            <ac:spMk id="18435" creationId="{00000000-0000-0000-0000-000000000000}"/>
          </ac:spMkLst>
        </pc:spChg>
        <pc:spChg chg="mod">
          <ac:chgData name="Jimmy Gilbert" userId="0212c120946023de" providerId="LiveId" clId="{9E84EF85-2E56-4097-842B-AC8D572A31C8}" dt="2021-07-26T13:06:24.921" v="0"/>
          <ac:spMkLst>
            <pc:docMk/>
            <pc:sldMk cId="1438848471" sldId="423"/>
            <ac:spMk id="27652" creationId="{00000000-0000-0000-0000-000000000000}"/>
          </ac:spMkLst>
        </pc:spChg>
      </pc:sldChg>
      <pc:sldChg chg="addSp modSp mod">
        <pc:chgData name="Jimmy Gilbert" userId="0212c120946023de" providerId="LiveId" clId="{9E84EF85-2E56-4097-842B-AC8D572A31C8}" dt="2021-07-28T12:41:18.762" v="1648" actId="122"/>
        <pc:sldMkLst>
          <pc:docMk/>
          <pc:sldMk cId="495964328" sldId="424"/>
        </pc:sldMkLst>
        <pc:spChg chg="mod">
          <ac:chgData name="Jimmy Gilbert" userId="0212c120946023de" providerId="LiveId" clId="{9E84EF85-2E56-4097-842B-AC8D572A31C8}" dt="2021-07-26T13:06:24.921" v="0"/>
          <ac:spMkLst>
            <pc:docMk/>
            <pc:sldMk cId="495964328" sldId="424"/>
            <ac:spMk id="2" creationId="{00000000-0000-0000-0000-000000000000}"/>
          </ac:spMkLst>
        </pc:spChg>
        <pc:spChg chg="mod">
          <ac:chgData name="Jimmy Gilbert" userId="0212c120946023de" providerId="LiveId" clId="{9E84EF85-2E56-4097-842B-AC8D572A31C8}" dt="2021-07-26T13:06:24.921" v="0"/>
          <ac:spMkLst>
            <pc:docMk/>
            <pc:sldMk cId="495964328" sldId="424"/>
            <ac:spMk id="3" creationId="{00000000-0000-0000-0000-000000000000}"/>
          </ac:spMkLst>
        </pc:spChg>
        <pc:spChg chg="mod">
          <ac:chgData name="Jimmy Gilbert" userId="0212c120946023de" providerId="LiveId" clId="{9E84EF85-2E56-4097-842B-AC8D572A31C8}" dt="2021-07-26T13:06:24.921" v="0"/>
          <ac:spMkLst>
            <pc:docMk/>
            <pc:sldMk cId="495964328" sldId="424"/>
            <ac:spMk id="4" creationId="{00000000-0000-0000-0000-000000000000}"/>
          </ac:spMkLst>
        </pc:spChg>
        <pc:spChg chg="mod">
          <ac:chgData name="Jimmy Gilbert" userId="0212c120946023de" providerId="LiveId" clId="{9E84EF85-2E56-4097-842B-AC8D572A31C8}" dt="2021-07-28T12:41:18.762" v="1648" actId="122"/>
          <ac:spMkLst>
            <pc:docMk/>
            <pc:sldMk cId="495964328" sldId="424"/>
            <ac:spMk id="5" creationId="{00000000-0000-0000-0000-000000000000}"/>
          </ac:spMkLst>
        </pc:spChg>
        <pc:spChg chg="mod">
          <ac:chgData name="Jimmy Gilbert" userId="0212c120946023de" providerId="LiveId" clId="{9E84EF85-2E56-4097-842B-AC8D572A31C8}" dt="2021-07-26T13:20:55.888" v="356"/>
          <ac:spMkLst>
            <pc:docMk/>
            <pc:sldMk cId="495964328" sldId="424"/>
            <ac:spMk id="7" creationId="{00000000-0000-0000-0000-000000000000}"/>
          </ac:spMkLst>
        </pc:spChg>
        <pc:picChg chg="add mod">
          <ac:chgData name="Jimmy Gilbert" userId="0212c120946023de" providerId="LiveId" clId="{9E84EF85-2E56-4097-842B-AC8D572A31C8}" dt="2021-07-28T12:41:15.496" v="1647" actId="1076"/>
          <ac:picMkLst>
            <pc:docMk/>
            <pc:sldMk cId="495964328" sldId="424"/>
            <ac:picMk id="8" creationId="{C8853084-13D8-4571-8B7C-E9D342680C79}"/>
          </ac:picMkLst>
        </pc:picChg>
      </pc:sldChg>
      <pc:sldChg chg="addSp modSp mod modAnim">
        <pc:chgData name="Jimmy Gilbert" userId="0212c120946023de" providerId="LiveId" clId="{9E84EF85-2E56-4097-842B-AC8D572A31C8}" dt="2021-07-28T12:50:42.600" v="1934"/>
        <pc:sldMkLst>
          <pc:docMk/>
          <pc:sldMk cId="1143138169" sldId="425"/>
        </pc:sldMkLst>
        <pc:spChg chg="mod">
          <ac:chgData name="Jimmy Gilbert" userId="0212c120946023de" providerId="LiveId" clId="{9E84EF85-2E56-4097-842B-AC8D572A31C8}" dt="2021-07-26T13:06:24.921" v="0"/>
          <ac:spMkLst>
            <pc:docMk/>
            <pc:sldMk cId="1143138169" sldId="425"/>
            <ac:spMk id="2" creationId="{00000000-0000-0000-0000-000000000000}"/>
          </ac:spMkLst>
        </pc:spChg>
        <pc:spChg chg="mod">
          <ac:chgData name="Jimmy Gilbert" userId="0212c120946023de" providerId="LiveId" clId="{9E84EF85-2E56-4097-842B-AC8D572A31C8}" dt="2021-07-26T13:06:24.921" v="0"/>
          <ac:spMkLst>
            <pc:docMk/>
            <pc:sldMk cId="1143138169" sldId="425"/>
            <ac:spMk id="3" creationId="{00000000-0000-0000-0000-000000000000}"/>
          </ac:spMkLst>
        </pc:spChg>
        <pc:spChg chg="mod">
          <ac:chgData name="Jimmy Gilbert" userId="0212c120946023de" providerId="LiveId" clId="{9E84EF85-2E56-4097-842B-AC8D572A31C8}" dt="2021-07-26T13:06:24.921" v="0"/>
          <ac:spMkLst>
            <pc:docMk/>
            <pc:sldMk cId="1143138169" sldId="425"/>
            <ac:spMk id="4" creationId="{00000000-0000-0000-0000-000000000000}"/>
          </ac:spMkLst>
        </pc:spChg>
        <pc:spChg chg="mod">
          <ac:chgData name="Jimmy Gilbert" userId="0212c120946023de" providerId="LiveId" clId="{9E84EF85-2E56-4097-842B-AC8D572A31C8}" dt="2021-07-26T13:06:24.921" v="0"/>
          <ac:spMkLst>
            <pc:docMk/>
            <pc:sldMk cId="1143138169" sldId="425"/>
            <ac:spMk id="5" creationId="{00000000-0000-0000-0000-000000000000}"/>
          </ac:spMkLst>
        </pc:spChg>
        <pc:spChg chg="mod">
          <ac:chgData name="Jimmy Gilbert" userId="0212c120946023de" providerId="LiveId" clId="{9E84EF85-2E56-4097-842B-AC8D572A31C8}" dt="2021-07-26T13:06:24.921" v="0"/>
          <ac:spMkLst>
            <pc:docMk/>
            <pc:sldMk cId="1143138169" sldId="425"/>
            <ac:spMk id="27652" creationId="{00000000-0000-0000-0000-000000000000}"/>
          </ac:spMkLst>
        </pc:spChg>
        <pc:picChg chg="add mod">
          <ac:chgData name="Jimmy Gilbert" userId="0212c120946023de" providerId="LiveId" clId="{9E84EF85-2E56-4097-842B-AC8D572A31C8}" dt="2021-07-28T12:39:20.797" v="1463" actId="1076"/>
          <ac:picMkLst>
            <pc:docMk/>
            <pc:sldMk cId="1143138169" sldId="425"/>
            <ac:picMk id="7" creationId="{673C345E-3407-43FB-9237-E7757D999F40}"/>
          </ac:picMkLst>
        </pc:picChg>
      </pc:sldChg>
      <pc:sldChg chg="addSp delSp modSp del mod">
        <pc:chgData name="Jimmy Gilbert" userId="0212c120946023de" providerId="LiveId" clId="{9E84EF85-2E56-4097-842B-AC8D572A31C8}" dt="2021-07-28T12:35:21.299" v="1434" actId="47"/>
        <pc:sldMkLst>
          <pc:docMk/>
          <pc:sldMk cId="2530438231" sldId="427"/>
        </pc:sldMkLst>
        <pc:spChg chg="mod">
          <ac:chgData name="Jimmy Gilbert" userId="0212c120946023de" providerId="LiveId" clId="{9E84EF85-2E56-4097-842B-AC8D572A31C8}" dt="2021-07-26T13:06:24.921" v="0"/>
          <ac:spMkLst>
            <pc:docMk/>
            <pc:sldMk cId="2530438231" sldId="427"/>
            <ac:spMk id="9" creationId="{00000000-0000-0000-0000-000000000000}"/>
          </ac:spMkLst>
        </pc:spChg>
        <pc:picChg chg="add del mod">
          <ac:chgData name="Jimmy Gilbert" userId="0212c120946023de" providerId="LiveId" clId="{9E84EF85-2E56-4097-842B-AC8D572A31C8}" dt="2021-07-28T12:35:19.814" v="1433" actId="21"/>
          <ac:picMkLst>
            <pc:docMk/>
            <pc:sldMk cId="2530438231" sldId="427"/>
            <ac:picMk id="3" creationId="{2731893F-DBD0-4145-AE4D-90C2ACED3DFA}"/>
          </ac:picMkLst>
        </pc:picChg>
      </pc:sldChg>
      <pc:sldChg chg="addSp modSp add mod modAnim">
        <pc:chgData name="Jimmy Gilbert" userId="0212c120946023de" providerId="LiveId" clId="{9E84EF85-2E56-4097-842B-AC8D572A31C8}" dt="2021-07-28T12:45:04.336" v="1853"/>
        <pc:sldMkLst>
          <pc:docMk/>
          <pc:sldMk cId="2034892359" sldId="428"/>
        </pc:sldMkLst>
        <pc:spChg chg="mod">
          <ac:chgData name="Jimmy Gilbert" userId="0212c120946023de" providerId="LiveId" clId="{9E84EF85-2E56-4097-842B-AC8D572A31C8}" dt="2021-07-26T13:24:10.175" v="369"/>
          <ac:spMkLst>
            <pc:docMk/>
            <pc:sldMk cId="2034892359" sldId="428"/>
            <ac:spMk id="3" creationId="{00000000-0000-0000-0000-000000000000}"/>
          </ac:spMkLst>
        </pc:spChg>
        <pc:spChg chg="mod">
          <ac:chgData name="Jimmy Gilbert" userId="0212c120946023de" providerId="LiveId" clId="{9E84EF85-2E56-4097-842B-AC8D572A31C8}" dt="2021-07-26T13:25:52.329" v="409" actId="20577"/>
          <ac:spMkLst>
            <pc:docMk/>
            <pc:sldMk cId="2034892359" sldId="428"/>
            <ac:spMk id="4" creationId="{00000000-0000-0000-0000-000000000000}"/>
          </ac:spMkLst>
        </pc:spChg>
        <pc:spChg chg="mod">
          <ac:chgData name="Jimmy Gilbert" userId="0212c120946023de" providerId="LiveId" clId="{9E84EF85-2E56-4097-842B-AC8D572A31C8}" dt="2021-07-26T13:17:23.675" v="239"/>
          <ac:spMkLst>
            <pc:docMk/>
            <pc:sldMk cId="2034892359" sldId="428"/>
            <ac:spMk id="5" creationId="{00000000-0000-0000-0000-000000000000}"/>
          </ac:spMkLst>
        </pc:spChg>
        <pc:spChg chg="mod">
          <ac:chgData name="Jimmy Gilbert" userId="0212c120946023de" providerId="LiveId" clId="{9E84EF85-2E56-4097-842B-AC8D572A31C8}" dt="2021-07-26T13:24:10.175" v="369"/>
          <ac:spMkLst>
            <pc:docMk/>
            <pc:sldMk cId="2034892359" sldId="428"/>
            <ac:spMk id="6" creationId="{00000000-0000-0000-0000-000000000000}"/>
          </ac:spMkLst>
        </pc:spChg>
        <pc:spChg chg="mod">
          <ac:chgData name="Jimmy Gilbert" userId="0212c120946023de" providerId="LiveId" clId="{9E84EF85-2E56-4097-842B-AC8D572A31C8}" dt="2021-07-26T13:24:10.175" v="369"/>
          <ac:spMkLst>
            <pc:docMk/>
            <pc:sldMk cId="2034892359" sldId="428"/>
            <ac:spMk id="7" creationId="{00000000-0000-0000-0000-000000000000}"/>
          </ac:spMkLst>
        </pc:spChg>
        <pc:picChg chg="add mod">
          <ac:chgData name="Jimmy Gilbert" userId="0212c120946023de" providerId="LiveId" clId="{9E84EF85-2E56-4097-842B-AC8D572A31C8}" dt="2021-07-26T13:20:38.825" v="354" actId="1076"/>
          <ac:picMkLst>
            <pc:docMk/>
            <pc:sldMk cId="2034892359" sldId="428"/>
            <ac:picMk id="1026" creationId="{1F52DDB1-6991-4A8F-8606-EAA161EFB6C9}"/>
          </ac:picMkLst>
        </pc:picChg>
      </pc:sldChg>
      <pc:sldChg chg="addSp delSp modSp add mod modAnim">
        <pc:chgData name="Jimmy Gilbert" userId="0212c120946023de" providerId="LiveId" clId="{9E84EF85-2E56-4097-842B-AC8D572A31C8}" dt="2021-07-28T12:45:09.994" v="1854"/>
        <pc:sldMkLst>
          <pc:docMk/>
          <pc:sldMk cId="282751531" sldId="429"/>
        </pc:sldMkLst>
        <pc:spChg chg="mod">
          <ac:chgData name="Jimmy Gilbert" userId="0212c120946023de" providerId="LiveId" clId="{9E84EF85-2E56-4097-842B-AC8D572A31C8}" dt="2021-07-26T13:26:15.625" v="415"/>
          <ac:spMkLst>
            <pc:docMk/>
            <pc:sldMk cId="282751531" sldId="429"/>
            <ac:spMk id="2" creationId="{00000000-0000-0000-0000-000000000000}"/>
          </ac:spMkLst>
        </pc:spChg>
        <pc:spChg chg="mod">
          <ac:chgData name="Jimmy Gilbert" userId="0212c120946023de" providerId="LiveId" clId="{9E84EF85-2E56-4097-842B-AC8D572A31C8}" dt="2021-07-28T12:44:23.279" v="1848" actId="15"/>
          <ac:spMkLst>
            <pc:docMk/>
            <pc:sldMk cId="282751531" sldId="429"/>
            <ac:spMk id="4" creationId="{00000000-0000-0000-0000-000000000000}"/>
          </ac:spMkLst>
        </pc:spChg>
        <pc:spChg chg="mod">
          <ac:chgData name="Jimmy Gilbert" userId="0212c120946023de" providerId="LiveId" clId="{9E84EF85-2E56-4097-842B-AC8D572A31C8}" dt="2021-07-28T12:42:22.619" v="1690" actId="20577"/>
          <ac:spMkLst>
            <pc:docMk/>
            <pc:sldMk cId="282751531" sldId="429"/>
            <ac:spMk id="5" creationId="{00000000-0000-0000-0000-000000000000}"/>
          </ac:spMkLst>
        </pc:spChg>
        <pc:picChg chg="add mod">
          <ac:chgData name="Jimmy Gilbert" userId="0212c120946023de" providerId="LiveId" clId="{9E84EF85-2E56-4097-842B-AC8D572A31C8}" dt="2021-07-28T12:44:27.294" v="1849" actId="1076"/>
          <ac:picMkLst>
            <pc:docMk/>
            <pc:sldMk cId="282751531" sldId="429"/>
            <ac:picMk id="9" creationId="{81BE5934-0627-4E50-98E3-15DFDC861241}"/>
          </ac:picMkLst>
        </pc:picChg>
        <pc:picChg chg="del">
          <ac:chgData name="Jimmy Gilbert" userId="0212c120946023de" providerId="LiveId" clId="{9E84EF85-2E56-4097-842B-AC8D572A31C8}" dt="2021-07-28T12:42:25.727" v="1691" actId="478"/>
          <ac:picMkLst>
            <pc:docMk/>
            <pc:sldMk cId="282751531" sldId="429"/>
            <ac:picMk id="1026" creationId="{1F52DDB1-6991-4A8F-8606-EAA161EFB6C9}"/>
          </ac:picMkLst>
        </pc:picChg>
      </pc:sldChg>
      <pc:sldChg chg="addSp delSp modSp add mod modClrScheme modAnim chgLayout">
        <pc:chgData name="Jimmy Gilbert" userId="0212c120946023de" providerId="LiveId" clId="{9E84EF85-2E56-4097-842B-AC8D572A31C8}" dt="2021-07-28T12:45:35.574" v="1859"/>
        <pc:sldMkLst>
          <pc:docMk/>
          <pc:sldMk cId="2311654000" sldId="430"/>
        </pc:sldMkLst>
        <pc:spChg chg="mod ord">
          <ac:chgData name="Jimmy Gilbert" userId="0212c120946023de" providerId="LiveId" clId="{9E84EF85-2E56-4097-842B-AC8D572A31C8}" dt="2021-07-26T13:28:00.353" v="429" actId="700"/>
          <ac:spMkLst>
            <pc:docMk/>
            <pc:sldMk cId="2311654000" sldId="430"/>
            <ac:spMk id="2" creationId="{00000000-0000-0000-0000-000000000000}"/>
          </ac:spMkLst>
        </pc:spChg>
        <pc:spChg chg="mod ord">
          <ac:chgData name="Jimmy Gilbert" userId="0212c120946023de" providerId="LiveId" clId="{9E84EF85-2E56-4097-842B-AC8D572A31C8}" dt="2021-07-26T13:28:00.353" v="429" actId="700"/>
          <ac:spMkLst>
            <pc:docMk/>
            <pc:sldMk cId="2311654000" sldId="430"/>
            <ac:spMk id="3" creationId="{00000000-0000-0000-0000-000000000000}"/>
          </ac:spMkLst>
        </pc:spChg>
        <pc:spChg chg="mod ord">
          <ac:chgData name="Jimmy Gilbert" userId="0212c120946023de" providerId="LiveId" clId="{9E84EF85-2E56-4097-842B-AC8D572A31C8}" dt="2021-07-26T13:30:50.556" v="467" actId="5793"/>
          <ac:spMkLst>
            <pc:docMk/>
            <pc:sldMk cId="2311654000" sldId="430"/>
            <ac:spMk id="4" creationId="{00000000-0000-0000-0000-000000000000}"/>
          </ac:spMkLst>
        </pc:spChg>
        <pc:spChg chg="mod ord">
          <ac:chgData name="Jimmy Gilbert" userId="0212c120946023de" providerId="LiveId" clId="{9E84EF85-2E56-4097-842B-AC8D572A31C8}" dt="2021-07-26T13:30:46.872" v="465" actId="5793"/>
          <ac:spMkLst>
            <pc:docMk/>
            <pc:sldMk cId="2311654000" sldId="430"/>
            <ac:spMk id="5" creationId="{00000000-0000-0000-0000-000000000000}"/>
          </ac:spMkLst>
        </pc:spChg>
        <pc:spChg chg="mod ord">
          <ac:chgData name="Jimmy Gilbert" userId="0212c120946023de" providerId="LiveId" clId="{9E84EF85-2E56-4097-842B-AC8D572A31C8}" dt="2021-07-26T13:28:00.353" v="429" actId="700"/>
          <ac:spMkLst>
            <pc:docMk/>
            <pc:sldMk cId="2311654000" sldId="430"/>
            <ac:spMk id="6" creationId="{00000000-0000-0000-0000-000000000000}"/>
          </ac:spMkLst>
        </pc:spChg>
        <pc:spChg chg="mod ord">
          <ac:chgData name="Jimmy Gilbert" userId="0212c120946023de" providerId="LiveId" clId="{9E84EF85-2E56-4097-842B-AC8D572A31C8}" dt="2021-07-26T13:28:00.353" v="429" actId="700"/>
          <ac:spMkLst>
            <pc:docMk/>
            <pc:sldMk cId="2311654000" sldId="430"/>
            <ac:spMk id="7" creationId="{00000000-0000-0000-0000-000000000000}"/>
          </ac:spMkLst>
        </pc:spChg>
        <pc:spChg chg="add mod">
          <ac:chgData name="Jimmy Gilbert" userId="0212c120946023de" providerId="LiveId" clId="{9E84EF85-2E56-4097-842B-AC8D572A31C8}" dt="2021-07-26T13:30:59.559" v="469" actId="14100"/>
          <ac:spMkLst>
            <pc:docMk/>
            <pc:sldMk cId="2311654000" sldId="430"/>
            <ac:spMk id="10" creationId="{506916BC-1206-4AB4-86CA-913FFEBAA42D}"/>
          </ac:spMkLst>
        </pc:spChg>
        <pc:spChg chg="mod ord">
          <ac:chgData name="Jimmy Gilbert" userId="0212c120946023de" providerId="LiveId" clId="{9E84EF85-2E56-4097-842B-AC8D572A31C8}" dt="2021-07-26T13:28:00.353" v="429" actId="700"/>
          <ac:spMkLst>
            <pc:docMk/>
            <pc:sldMk cId="2311654000" sldId="430"/>
            <ac:spMk id="20483" creationId="{00000000-0000-0000-0000-000000000000}"/>
          </ac:spMkLst>
        </pc:spChg>
        <pc:picChg chg="add mod">
          <ac:chgData name="Jimmy Gilbert" userId="0212c120946023de" providerId="LiveId" clId="{9E84EF85-2E56-4097-842B-AC8D572A31C8}" dt="2021-07-26T13:30:54.816" v="468" actId="1076"/>
          <ac:picMkLst>
            <pc:docMk/>
            <pc:sldMk cId="2311654000" sldId="430"/>
            <ac:picMk id="11" creationId="{BC984C84-AA7F-469A-8703-17F90F0F832D}"/>
          </ac:picMkLst>
        </pc:picChg>
        <pc:picChg chg="add mod">
          <ac:chgData name="Jimmy Gilbert" userId="0212c120946023de" providerId="LiveId" clId="{9E84EF85-2E56-4097-842B-AC8D572A31C8}" dt="2021-07-26T13:30:42.662" v="463" actId="1076"/>
          <ac:picMkLst>
            <pc:docMk/>
            <pc:sldMk cId="2311654000" sldId="430"/>
            <ac:picMk id="12" creationId="{DADE71C8-2843-4CF9-9392-E15798372C54}"/>
          </ac:picMkLst>
        </pc:picChg>
        <pc:picChg chg="del">
          <ac:chgData name="Jimmy Gilbert" userId="0212c120946023de" providerId="LiveId" clId="{9E84EF85-2E56-4097-842B-AC8D572A31C8}" dt="2021-07-26T13:26:56.986" v="423" actId="478"/>
          <ac:picMkLst>
            <pc:docMk/>
            <pc:sldMk cId="2311654000" sldId="430"/>
            <ac:picMk id="1026" creationId="{1F52DDB1-6991-4A8F-8606-EAA161EFB6C9}"/>
          </ac:picMkLst>
        </pc:picChg>
      </pc:sldChg>
      <pc:sldChg chg="addSp delSp modSp add mod ord modClrScheme delAnim modAnim chgLayout">
        <pc:chgData name="Jimmy Gilbert" userId="0212c120946023de" providerId="LiveId" clId="{9E84EF85-2E56-4097-842B-AC8D572A31C8}" dt="2021-07-28T12:45:41.391" v="1860"/>
        <pc:sldMkLst>
          <pc:docMk/>
          <pc:sldMk cId="3333129176" sldId="431"/>
        </pc:sldMkLst>
        <pc:spChg chg="mod ord">
          <ac:chgData name="Jimmy Gilbert" userId="0212c120946023de" providerId="LiveId" clId="{9E84EF85-2E56-4097-842B-AC8D572A31C8}" dt="2021-07-26T13:31:33.171" v="476" actId="700"/>
          <ac:spMkLst>
            <pc:docMk/>
            <pc:sldMk cId="3333129176" sldId="431"/>
            <ac:spMk id="2" creationId="{00000000-0000-0000-0000-000000000000}"/>
          </ac:spMkLst>
        </pc:spChg>
        <pc:spChg chg="mod ord">
          <ac:chgData name="Jimmy Gilbert" userId="0212c120946023de" providerId="LiveId" clId="{9E84EF85-2E56-4097-842B-AC8D572A31C8}" dt="2021-07-26T13:31:33.171" v="476" actId="700"/>
          <ac:spMkLst>
            <pc:docMk/>
            <pc:sldMk cId="3333129176" sldId="431"/>
            <ac:spMk id="3" creationId="{00000000-0000-0000-0000-000000000000}"/>
          </ac:spMkLst>
        </pc:spChg>
        <pc:spChg chg="mod ord">
          <ac:chgData name="Jimmy Gilbert" userId="0212c120946023de" providerId="LiveId" clId="{9E84EF85-2E56-4097-842B-AC8D572A31C8}" dt="2021-07-26T13:35:18.280" v="563" actId="20577"/>
          <ac:spMkLst>
            <pc:docMk/>
            <pc:sldMk cId="3333129176" sldId="431"/>
            <ac:spMk id="4" creationId="{00000000-0000-0000-0000-000000000000}"/>
          </ac:spMkLst>
        </pc:spChg>
        <pc:spChg chg="del mod ord">
          <ac:chgData name="Jimmy Gilbert" userId="0212c120946023de" providerId="LiveId" clId="{9E84EF85-2E56-4097-842B-AC8D572A31C8}" dt="2021-07-26T13:31:36.538" v="477" actId="478"/>
          <ac:spMkLst>
            <pc:docMk/>
            <pc:sldMk cId="3333129176" sldId="431"/>
            <ac:spMk id="5" creationId="{00000000-0000-0000-0000-000000000000}"/>
          </ac:spMkLst>
        </pc:spChg>
        <pc:spChg chg="mod ord">
          <ac:chgData name="Jimmy Gilbert" userId="0212c120946023de" providerId="LiveId" clId="{9E84EF85-2E56-4097-842B-AC8D572A31C8}" dt="2021-07-26T13:31:33.171" v="476" actId="700"/>
          <ac:spMkLst>
            <pc:docMk/>
            <pc:sldMk cId="3333129176" sldId="431"/>
            <ac:spMk id="6" creationId="{00000000-0000-0000-0000-000000000000}"/>
          </ac:spMkLst>
        </pc:spChg>
        <pc:spChg chg="mod ord">
          <ac:chgData name="Jimmy Gilbert" userId="0212c120946023de" providerId="LiveId" clId="{9E84EF85-2E56-4097-842B-AC8D572A31C8}" dt="2021-07-26T13:31:33.171" v="476" actId="700"/>
          <ac:spMkLst>
            <pc:docMk/>
            <pc:sldMk cId="3333129176" sldId="431"/>
            <ac:spMk id="7" creationId="{00000000-0000-0000-0000-000000000000}"/>
          </ac:spMkLst>
        </pc:spChg>
        <pc:spChg chg="mod ord">
          <ac:chgData name="Jimmy Gilbert" userId="0212c120946023de" providerId="LiveId" clId="{9E84EF85-2E56-4097-842B-AC8D572A31C8}" dt="2021-07-26T13:31:33.171" v="476" actId="700"/>
          <ac:spMkLst>
            <pc:docMk/>
            <pc:sldMk cId="3333129176" sldId="431"/>
            <ac:spMk id="20483" creationId="{00000000-0000-0000-0000-000000000000}"/>
          </ac:spMkLst>
        </pc:spChg>
        <pc:picChg chg="add mod">
          <ac:chgData name="Jimmy Gilbert" userId="0212c120946023de" providerId="LiveId" clId="{9E84EF85-2E56-4097-842B-AC8D572A31C8}" dt="2021-07-26T13:34:52.783" v="526" actId="1076"/>
          <ac:picMkLst>
            <pc:docMk/>
            <pc:sldMk cId="3333129176" sldId="431"/>
            <ac:picMk id="9" creationId="{E52B559D-912E-43B2-9A3A-58E827841FF4}"/>
          </ac:picMkLst>
        </pc:picChg>
        <pc:picChg chg="del">
          <ac:chgData name="Jimmy Gilbert" userId="0212c120946023de" providerId="LiveId" clId="{9E84EF85-2E56-4097-842B-AC8D572A31C8}" dt="2021-07-26T13:31:44.093" v="478" actId="478"/>
          <ac:picMkLst>
            <pc:docMk/>
            <pc:sldMk cId="3333129176" sldId="431"/>
            <ac:picMk id="1026" creationId="{1F52DDB1-6991-4A8F-8606-EAA161EFB6C9}"/>
          </ac:picMkLst>
        </pc:picChg>
      </pc:sldChg>
      <pc:sldChg chg="addSp modSp add mod">
        <pc:chgData name="Jimmy Gilbert" userId="0212c120946023de" providerId="LiveId" clId="{9E84EF85-2E56-4097-842B-AC8D572A31C8}" dt="2021-07-28T12:36:14.327" v="1443" actId="1076"/>
        <pc:sldMkLst>
          <pc:docMk/>
          <pc:sldMk cId="67116634" sldId="432"/>
        </pc:sldMkLst>
        <pc:spChg chg="mod">
          <ac:chgData name="Jimmy Gilbert" userId="0212c120946023de" providerId="LiveId" clId="{9E84EF85-2E56-4097-842B-AC8D572A31C8}" dt="2021-07-28T12:36:04.119" v="1442" actId="122"/>
          <ac:spMkLst>
            <pc:docMk/>
            <pc:sldMk cId="67116634" sldId="432"/>
            <ac:spMk id="2" creationId="{00000000-0000-0000-0000-000000000000}"/>
          </ac:spMkLst>
        </pc:spChg>
        <pc:picChg chg="add mod">
          <ac:chgData name="Jimmy Gilbert" userId="0212c120946023de" providerId="LiveId" clId="{9E84EF85-2E56-4097-842B-AC8D572A31C8}" dt="2021-07-28T12:36:14.327" v="1443" actId="1076"/>
          <ac:picMkLst>
            <pc:docMk/>
            <pc:sldMk cId="67116634" sldId="432"/>
            <ac:picMk id="4" creationId="{D2910263-EE83-494F-9974-59EE4F0B2923}"/>
          </ac:picMkLst>
        </pc:picChg>
      </pc:sldChg>
      <pc:sldChg chg="modSp new mod modAnim">
        <pc:chgData name="Jimmy Gilbert" userId="0212c120946023de" providerId="LiveId" clId="{9E84EF85-2E56-4097-842B-AC8D572A31C8}" dt="2021-07-28T12:45:57.901" v="1862" actId="14"/>
        <pc:sldMkLst>
          <pc:docMk/>
          <pc:sldMk cId="337806690" sldId="433"/>
        </pc:sldMkLst>
        <pc:spChg chg="mod">
          <ac:chgData name="Jimmy Gilbert" userId="0212c120946023de" providerId="LiveId" clId="{9E84EF85-2E56-4097-842B-AC8D572A31C8}" dt="2021-07-28T12:45:57.901" v="1862" actId="14"/>
          <ac:spMkLst>
            <pc:docMk/>
            <pc:sldMk cId="337806690" sldId="433"/>
            <ac:spMk id="2" creationId="{C29DF7B2-D565-485C-A91B-DD2B82E8045B}"/>
          </ac:spMkLst>
        </pc:spChg>
        <pc:spChg chg="mod">
          <ac:chgData name="Jimmy Gilbert" userId="0212c120946023de" providerId="LiveId" clId="{9E84EF85-2E56-4097-842B-AC8D572A31C8}" dt="2021-07-26T13:37:04.267" v="604"/>
          <ac:spMkLst>
            <pc:docMk/>
            <pc:sldMk cId="337806690" sldId="433"/>
            <ac:spMk id="3" creationId="{A8E20EF3-933F-4B36-BDAD-ADAFAF17E062}"/>
          </ac:spMkLst>
        </pc:spChg>
        <pc:spChg chg="mod">
          <ac:chgData name="Jimmy Gilbert" userId="0212c120946023de" providerId="LiveId" clId="{9E84EF85-2E56-4097-842B-AC8D572A31C8}" dt="2021-07-26T13:37:18.036" v="626" actId="20577"/>
          <ac:spMkLst>
            <pc:docMk/>
            <pc:sldMk cId="337806690" sldId="433"/>
            <ac:spMk id="4" creationId="{C4F1126A-C9E5-44C5-9262-E77BDEC684F6}"/>
          </ac:spMkLst>
        </pc:spChg>
        <pc:spChg chg="mod">
          <ac:chgData name="Jimmy Gilbert" userId="0212c120946023de" providerId="LiveId" clId="{9E84EF85-2E56-4097-842B-AC8D572A31C8}" dt="2021-07-26T13:36:46.501" v="601" actId="20577"/>
          <ac:spMkLst>
            <pc:docMk/>
            <pc:sldMk cId="337806690" sldId="433"/>
            <ac:spMk id="5" creationId="{6C6C4CCE-2681-4B3A-90B5-35DCD510D7BC}"/>
          </ac:spMkLst>
        </pc:spChg>
      </pc:sldChg>
      <pc:sldChg chg="addSp delSp modSp add mod">
        <pc:chgData name="Jimmy Gilbert" userId="0212c120946023de" providerId="LiveId" clId="{9E84EF85-2E56-4097-842B-AC8D572A31C8}" dt="2021-07-28T12:38:10.456" v="1457" actId="122"/>
        <pc:sldMkLst>
          <pc:docMk/>
          <pc:sldMk cId="3992040304" sldId="434"/>
        </pc:sldMkLst>
        <pc:spChg chg="mod">
          <ac:chgData name="Jimmy Gilbert" userId="0212c120946023de" providerId="LiveId" clId="{9E84EF85-2E56-4097-842B-AC8D572A31C8}" dt="2021-07-28T12:38:10.456" v="1457" actId="122"/>
          <ac:spMkLst>
            <pc:docMk/>
            <pc:sldMk cId="3992040304" sldId="434"/>
            <ac:spMk id="2" creationId="{00000000-0000-0000-0000-000000000000}"/>
          </ac:spMkLst>
        </pc:spChg>
        <pc:picChg chg="add del mod">
          <ac:chgData name="Jimmy Gilbert" userId="0212c120946023de" providerId="LiveId" clId="{9E84EF85-2E56-4097-842B-AC8D572A31C8}" dt="2021-07-28T12:34:58.081" v="1429"/>
          <ac:picMkLst>
            <pc:docMk/>
            <pc:sldMk cId="3992040304" sldId="434"/>
            <ac:picMk id="4" creationId="{A66EE972-9EF6-425E-9FDC-CE8D5B96AD73}"/>
          </ac:picMkLst>
        </pc:picChg>
        <pc:picChg chg="add mod">
          <ac:chgData name="Jimmy Gilbert" userId="0212c120946023de" providerId="LiveId" clId="{9E84EF85-2E56-4097-842B-AC8D572A31C8}" dt="2021-07-28T12:38:04.699" v="1456" actId="1076"/>
          <ac:picMkLst>
            <pc:docMk/>
            <pc:sldMk cId="3992040304" sldId="434"/>
            <ac:picMk id="6" creationId="{FDBC2413-2BB7-4C18-81DE-AAA96861EDB1}"/>
          </ac:picMkLst>
        </pc:picChg>
      </pc:sldChg>
      <pc:sldChg chg="modSp add del mod">
        <pc:chgData name="Jimmy Gilbert" userId="0212c120946023de" providerId="LiveId" clId="{9E84EF85-2E56-4097-842B-AC8D572A31C8}" dt="2021-07-28T12:34:09.195" v="1425" actId="47"/>
        <pc:sldMkLst>
          <pc:docMk/>
          <pc:sldMk cId="1057860484" sldId="435"/>
        </pc:sldMkLst>
        <pc:spChg chg="mod">
          <ac:chgData name="Jimmy Gilbert" userId="0212c120946023de" providerId="LiveId" clId="{9E84EF85-2E56-4097-842B-AC8D572A31C8}" dt="2021-07-28T12:33:36.886" v="1421"/>
          <ac:spMkLst>
            <pc:docMk/>
            <pc:sldMk cId="1057860484" sldId="435"/>
            <ac:spMk id="2" creationId="{00000000-0000-0000-0000-000000000000}"/>
          </ac:spMkLst>
        </pc:spChg>
      </pc:sldChg>
      <pc:sldChg chg="addSp modSp add mod">
        <pc:chgData name="Jimmy Gilbert" userId="0212c120946023de" providerId="LiveId" clId="{9E84EF85-2E56-4097-842B-AC8D572A31C8}" dt="2021-07-28T12:37:19.400" v="1450" actId="122"/>
        <pc:sldMkLst>
          <pc:docMk/>
          <pc:sldMk cId="1179092956" sldId="436"/>
        </pc:sldMkLst>
        <pc:spChg chg="mod">
          <ac:chgData name="Jimmy Gilbert" userId="0212c120946023de" providerId="LiveId" clId="{9E84EF85-2E56-4097-842B-AC8D572A31C8}" dt="2021-07-28T12:37:19.400" v="1450" actId="122"/>
          <ac:spMkLst>
            <pc:docMk/>
            <pc:sldMk cId="1179092956" sldId="436"/>
            <ac:spMk id="2" creationId="{00000000-0000-0000-0000-000000000000}"/>
          </ac:spMkLst>
        </pc:spChg>
        <pc:picChg chg="add mod">
          <ac:chgData name="Jimmy Gilbert" userId="0212c120946023de" providerId="LiveId" clId="{9E84EF85-2E56-4097-842B-AC8D572A31C8}" dt="2021-07-28T12:37:16.192" v="1449" actId="1076"/>
          <ac:picMkLst>
            <pc:docMk/>
            <pc:sldMk cId="1179092956" sldId="436"/>
            <ac:picMk id="4" creationId="{A079373A-B612-466B-9478-C51EFB78EEF1}"/>
          </ac:picMkLst>
        </pc:picChg>
      </pc:sldChg>
      <pc:sldChg chg="add del">
        <pc:chgData name="Jimmy Gilbert" userId="0212c120946023de" providerId="LiveId" clId="{9E84EF85-2E56-4097-842B-AC8D572A31C8}" dt="2021-07-28T12:33:47.609" v="1423"/>
        <pc:sldMkLst>
          <pc:docMk/>
          <pc:sldMk cId="2053662576" sldId="436"/>
        </pc:sldMkLst>
      </pc:sldChg>
      <pc:sldMasterChg chg="delSldLayout modSldLayout">
        <pc:chgData name="Jimmy Gilbert" userId="0212c120946023de" providerId="LiveId" clId="{9E84EF85-2E56-4097-842B-AC8D572A31C8}" dt="2021-07-26T13:24:11.178" v="370"/>
        <pc:sldMasterMkLst>
          <pc:docMk/>
          <pc:sldMasterMk cId="4035114675" sldId="2147483946"/>
        </pc:sldMasterMkLst>
        <pc:sldLayoutChg chg="modSp mod">
          <pc:chgData name="Jimmy Gilbert" userId="0212c120946023de" providerId="LiveId" clId="{9E84EF85-2E56-4097-842B-AC8D572A31C8}" dt="2021-07-26T13:23:16.302" v="364"/>
          <pc:sldLayoutMkLst>
            <pc:docMk/>
            <pc:sldMasterMk cId="4035114675" sldId="2147483946"/>
            <pc:sldLayoutMk cId="379697920" sldId="2147483876"/>
          </pc:sldLayoutMkLst>
          <pc:spChg chg="mod">
            <ac:chgData name="Jimmy Gilbert" userId="0212c120946023de" providerId="LiveId" clId="{9E84EF85-2E56-4097-842B-AC8D572A31C8}" dt="2021-07-26T13:23:16.302" v="364"/>
            <ac:spMkLst>
              <pc:docMk/>
              <pc:sldMasterMk cId="4035114675" sldId="2147483946"/>
              <pc:sldLayoutMk cId="379697920" sldId="2147483876"/>
              <ac:spMk id="7" creationId="{00000000-0000-0000-0000-000000000000}"/>
            </ac:spMkLst>
          </pc:spChg>
        </pc:sldLayoutChg>
        <pc:sldLayoutChg chg="modSp mod">
          <pc:chgData name="Jimmy Gilbert" userId="0212c120946023de" providerId="LiveId" clId="{9E84EF85-2E56-4097-842B-AC8D572A31C8}" dt="2021-07-26T13:23:26.940" v="366"/>
          <pc:sldLayoutMkLst>
            <pc:docMk/>
            <pc:sldMasterMk cId="4035114675" sldId="2147483946"/>
            <pc:sldLayoutMk cId="1858232316" sldId="2147483929"/>
          </pc:sldLayoutMkLst>
          <pc:spChg chg="mod">
            <ac:chgData name="Jimmy Gilbert" userId="0212c120946023de" providerId="LiveId" clId="{9E84EF85-2E56-4097-842B-AC8D572A31C8}" dt="2021-07-26T13:23:26.940" v="366"/>
            <ac:spMkLst>
              <pc:docMk/>
              <pc:sldMasterMk cId="4035114675" sldId="2147483946"/>
              <pc:sldLayoutMk cId="1858232316" sldId="2147483929"/>
              <ac:spMk id="6" creationId="{00000000-0000-0000-0000-000000000000}"/>
            </ac:spMkLst>
          </pc:spChg>
        </pc:sldLayoutChg>
        <pc:sldLayoutChg chg="modSp mod">
          <pc:chgData name="Jimmy Gilbert" userId="0212c120946023de" providerId="LiveId" clId="{9E84EF85-2E56-4097-842B-AC8D572A31C8}" dt="2021-07-26T13:23:21.076" v="365"/>
          <pc:sldLayoutMkLst>
            <pc:docMk/>
            <pc:sldMasterMk cId="4035114675" sldId="2147483946"/>
            <pc:sldLayoutMk cId="4223966895" sldId="2147483930"/>
          </pc:sldLayoutMkLst>
          <pc:spChg chg="mod">
            <ac:chgData name="Jimmy Gilbert" userId="0212c120946023de" providerId="LiveId" clId="{9E84EF85-2E56-4097-842B-AC8D572A31C8}" dt="2021-07-26T13:23:21.076" v="365"/>
            <ac:spMkLst>
              <pc:docMk/>
              <pc:sldMasterMk cId="4035114675" sldId="2147483946"/>
              <pc:sldLayoutMk cId="4223966895" sldId="2147483930"/>
              <ac:spMk id="8" creationId="{00000000-0000-0000-0000-000000000000}"/>
            </ac:spMkLst>
          </pc:spChg>
        </pc:sldLayoutChg>
        <pc:sldLayoutChg chg="modSp mod">
          <pc:chgData name="Jimmy Gilbert" userId="0212c120946023de" providerId="LiveId" clId="{9E84EF85-2E56-4097-842B-AC8D572A31C8}" dt="2021-07-26T13:22:47.134" v="361"/>
          <pc:sldLayoutMkLst>
            <pc:docMk/>
            <pc:sldMasterMk cId="4035114675" sldId="2147483946"/>
            <pc:sldLayoutMk cId="3682027883" sldId="2147483963"/>
          </pc:sldLayoutMkLst>
          <pc:spChg chg="mod">
            <ac:chgData name="Jimmy Gilbert" userId="0212c120946023de" providerId="LiveId" clId="{9E84EF85-2E56-4097-842B-AC8D572A31C8}" dt="2021-07-26T13:22:47.134" v="361"/>
            <ac:spMkLst>
              <pc:docMk/>
              <pc:sldMasterMk cId="4035114675" sldId="2147483946"/>
              <pc:sldLayoutMk cId="3682027883" sldId="2147483963"/>
              <ac:spMk id="17" creationId="{00000000-0000-0000-0000-000000000000}"/>
            </ac:spMkLst>
          </pc:spChg>
        </pc:sldLayoutChg>
        <pc:sldLayoutChg chg="modSp mod">
          <pc:chgData name="Jimmy Gilbert" userId="0212c120946023de" providerId="LiveId" clId="{9E84EF85-2E56-4097-842B-AC8D572A31C8}" dt="2021-07-26T13:23:05.270" v="362"/>
          <pc:sldLayoutMkLst>
            <pc:docMk/>
            <pc:sldMasterMk cId="4035114675" sldId="2147483946"/>
            <pc:sldLayoutMk cId="501003978" sldId="2147483964"/>
          </pc:sldLayoutMkLst>
          <pc:spChg chg="mod">
            <ac:chgData name="Jimmy Gilbert" userId="0212c120946023de" providerId="LiveId" clId="{9E84EF85-2E56-4097-842B-AC8D572A31C8}" dt="2021-07-26T13:23:05.270" v="362"/>
            <ac:spMkLst>
              <pc:docMk/>
              <pc:sldMasterMk cId="4035114675" sldId="2147483946"/>
              <pc:sldLayoutMk cId="501003978" sldId="2147483964"/>
              <ac:spMk id="6" creationId="{00000000-0000-0000-0000-000000000000}"/>
            </ac:spMkLst>
          </pc:spChg>
        </pc:sldLayoutChg>
        <pc:sldLayoutChg chg="addSp delSp modSp mod">
          <pc:chgData name="Jimmy Gilbert" userId="0212c120946023de" providerId="LiveId" clId="{9E84EF85-2E56-4097-842B-AC8D572A31C8}" dt="2021-07-26T13:24:11.178" v="370"/>
          <pc:sldLayoutMkLst>
            <pc:docMk/>
            <pc:sldMasterMk cId="4035114675" sldId="2147483946"/>
            <pc:sldLayoutMk cId="104966812" sldId="2147483965"/>
          </pc:sldLayoutMkLst>
          <pc:spChg chg="add mod">
            <ac:chgData name="Jimmy Gilbert" userId="0212c120946023de" providerId="LiveId" clId="{9E84EF85-2E56-4097-842B-AC8D572A31C8}" dt="2021-07-26T13:24:11.178" v="370"/>
            <ac:spMkLst>
              <pc:docMk/>
              <pc:sldMasterMk cId="4035114675" sldId="2147483946"/>
              <pc:sldLayoutMk cId="104966812" sldId="2147483965"/>
              <ac:spMk id="2" creationId="{E5FE6480-5AC1-4C06-BD18-12D800B675C7}"/>
            </ac:spMkLst>
          </pc:spChg>
          <pc:spChg chg="mod">
            <ac:chgData name="Jimmy Gilbert" userId="0212c120946023de" providerId="LiveId" clId="{9E84EF85-2E56-4097-842B-AC8D572A31C8}" dt="2021-07-26T13:23:32.562" v="367" actId="1076"/>
            <ac:spMkLst>
              <pc:docMk/>
              <pc:sldMasterMk cId="4035114675" sldId="2147483946"/>
              <pc:sldLayoutMk cId="104966812" sldId="2147483965"/>
              <ac:spMk id="3" creationId="{00000000-0000-0000-0000-000000000000}"/>
            </ac:spMkLst>
          </pc:spChg>
          <pc:spChg chg="add mod">
            <ac:chgData name="Jimmy Gilbert" userId="0212c120946023de" providerId="LiveId" clId="{9E84EF85-2E56-4097-842B-AC8D572A31C8}" dt="2021-07-26T13:24:11.178" v="370"/>
            <ac:spMkLst>
              <pc:docMk/>
              <pc:sldMasterMk cId="4035114675" sldId="2147483946"/>
              <pc:sldLayoutMk cId="104966812" sldId="2147483965"/>
              <ac:spMk id="4" creationId="{C1DB3463-F126-4B05-836F-049D9F70C91D}"/>
            </ac:spMkLst>
          </pc:spChg>
          <pc:spChg chg="add mod">
            <ac:chgData name="Jimmy Gilbert" userId="0212c120946023de" providerId="LiveId" clId="{9E84EF85-2E56-4097-842B-AC8D572A31C8}" dt="2021-07-26T13:24:11.178" v="370"/>
            <ac:spMkLst>
              <pc:docMk/>
              <pc:sldMasterMk cId="4035114675" sldId="2147483946"/>
              <pc:sldLayoutMk cId="104966812" sldId="2147483965"/>
              <ac:spMk id="5" creationId="{AE792339-41FB-4AD6-A2B1-375F17C60519}"/>
            </ac:spMkLst>
          </pc:spChg>
          <pc:spChg chg="del">
            <ac:chgData name="Jimmy Gilbert" userId="0212c120946023de" providerId="LiveId" clId="{9E84EF85-2E56-4097-842B-AC8D572A31C8}" dt="2021-07-26T13:24:10.175" v="369"/>
            <ac:spMkLst>
              <pc:docMk/>
              <pc:sldMasterMk cId="4035114675" sldId="2147483946"/>
              <pc:sldLayoutMk cId="104966812" sldId="2147483965"/>
              <ac:spMk id="9" creationId="{00000000-0000-0000-0000-000000000000}"/>
            </ac:spMkLst>
          </pc:spChg>
          <pc:spChg chg="del mod">
            <ac:chgData name="Jimmy Gilbert" userId="0212c120946023de" providerId="LiveId" clId="{9E84EF85-2E56-4097-842B-AC8D572A31C8}" dt="2021-07-26T13:24:10.175" v="369"/>
            <ac:spMkLst>
              <pc:docMk/>
              <pc:sldMasterMk cId="4035114675" sldId="2147483946"/>
              <pc:sldLayoutMk cId="104966812" sldId="2147483965"/>
              <ac:spMk id="10" creationId="{00000000-0000-0000-0000-000000000000}"/>
            </ac:spMkLst>
          </pc:spChg>
          <pc:spChg chg="del">
            <ac:chgData name="Jimmy Gilbert" userId="0212c120946023de" providerId="LiveId" clId="{9E84EF85-2E56-4097-842B-AC8D572A31C8}" dt="2021-07-26T13:24:10.175" v="369"/>
            <ac:spMkLst>
              <pc:docMk/>
              <pc:sldMasterMk cId="4035114675" sldId="2147483946"/>
              <pc:sldLayoutMk cId="104966812" sldId="2147483965"/>
              <ac:spMk id="11" creationId="{00000000-0000-0000-0000-000000000000}"/>
            </ac:spMkLst>
          </pc:spChg>
        </pc:sldLayoutChg>
        <pc:sldLayoutChg chg="del">
          <pc:chgData name="Jimmy Gilbert" userId="0212c120946023de" providerId="LiveId" clId="{9E84EF85-2E56-4097-842B-AC8D572A31C8}" dt="2021-07-26T13:14:48.669" v="201" actId="47"/>
          <pc:sldLayoutMkLst>
            <pc:docMk/>
            <pc:sldMasterMk cId="4035114675" sldId="2147483946"/>
            <pc:sldLayoutMk cId="3276420533" sldId="2147483966"/>
          </pc:sldLayoutMkLst>
        </pc:sldLayoutChg>
        <pc:sldLayoutChg chg="modSp mod">
          <pc:chgData name="Jimmy Gilbert" userId="0212c120946023de" providerId="LiveId" clId="{9E84EF85-2E56-4097-842B-AC8D572A31C8}" dt="2021-07-26T13:23:10.813" v="363"/>
          <pc:sldLayoutMkLst>
            <pc:docMk/>
            <pc:sldMasterMk cId="4035114675" sldId="2147483946"/>
            <pc:sldLayoutMk cId="3981034396" sldId="2147483967"/>
          </pc:sldLayoutMkLst>
          <pc:spChg chg="mod">
            <ac:chgData name="Jimmy Gilbert" userId="0212c120946023de" providerId="LiveId" clId="{9E84EF85-2E56-4097-842B-AC8D572A31C8}" dt="2021-07-26T13:23:10.813" v="363"/>
            <ac:spMkLst>
              <pc:docMk/>
              <pc:sldMasterMk cId="4035114675" sldId="2147483946"/>
              <pc:sldLayoutMk cId="3981034396" sldId="2147483967"/>
              <ac:spMk id="4" creationId="{00000000-0000-0000-0000-000000000000}"/>
            </ac:spMkLst>
          </pc:spChg>
        </pc:sldLayoutChg>
      </pc:sldMasterChg>
    </pc:docChg>
  </pc:docChgLst>
  <pc:docChgLst>
    <pc:chgData name="Jimmy Gilbert" userId="0212c120946023de" providerId="LiveId" clId="{FCDE5C1E-A476-4C26-85DF-76244A8B0021}"/>
    <pc:docChg chg="modSld">
      <pc:chgData name="Jimmy Gilbert" userId="0212c120946023de" providerId="LiveId" clId="{FCDE5C1E-A476-4C26-85DF-76244A8B0021}" dt="2023-10-15T00:41:24.929" v="0" actId="20577"/>
      <pc:docMkLst>
        <pc:docMk/>
      </pc:docMkLst>
      <pc:sldChg chg="modSp mod">
        <pc:chgData name="Jimmy Gilbert" userId="0212c120946023de" providerId="LiveId" clId="{FCDE5C1E-A476-4C26-85DF-76244A8B0021}" dt="2023-10-15T00:41:24.929" v="0" actId="20577"/>
        <pc:sldMkLst>
          <pc:docMk/>
          <pc:sldMk cId="1465094402" sldId="426"/>
        </pc:sldMkLst>
        <pc:spChg chg="mod">
          <ac:chgData name="Jimmy Gilbert" userId="0212c120946023de" providerId="LiveId" clId="{FCDE5C1E-A476-4C26-85DF-76244A8B0021}" dt="2023-10-15T00:41:24.929" v="0" actId="20577"/>
          <ac:spMkLst>
            <pc:docMk/>
            <pc:sldMk cId="1465094402" sldId="426"/>
            <ac:spMk id="9217" creationId="{00000000-0000-0000-0000-000000000000}"/>
          </ac:spMkLst>
        </pc:spChg>
      </pc:sldChg>
    </pc:docChg>
  </pc:docChgLst>
  <pc:docChgLst>
    <pc:chgData name="Jimmy Gilbert" userId="0212c120946023de" providerId="LiveId" clId="{7DCF5740-51B2-43B4-A231-223CBBF82CE3}"/>
    <pc:docChg chg="undo custSel addSld delSld modSld addSection modSection">
      <pc:chgData name="Jimmy Gilbert" userId="0212c120946023de" providerId="LiveId" clId="{7DCF5740-51B2-43B4-A231-223CBBF82CE3}" dt="2021-11-23T15:50:15.367" v="362" actId="1076"/>
      <pc:docMkLst>
        <pc:docMk/>
      </pc:docMkLst>
      <pc:sldChg chg="addSp modSp add mod modClrScheme modAnim chgLayout">
        <pc:chgData name="Jimmy Gilbert" userId="0212c120946023de" providerId="LiveId" clId="{7DCF5740-51B2-43B4-A231-223CBBF82CE3}" dt="2021-11-23T15:50:15.367" v="362" actId="1076"/>
        <pc:sldMkLst>
          <pc:docMk/>
          <pc:sldMk cId="0" sldId="257"/>
        </pc:sldMkLst>
        <pc:spChg chg="mod ord">
          <ac:chgData name="Jimmy Gilbert" userId="0212c120946023de" providerId="LiveId" clId="{7DCF5740-51B2-43B4-A231-223CBBF82CE3}" dt="2021-11-19T15:48:50.024" v="18" actId="700"/>
          <ac:spMkLst>
            <pc:docMk/>
            <pc:sldMk cId="0" sldId="257"/>
            <ac:spMk id="2" creationId="{2FE82737-323E-4158-8ED0-29D32E70CD7D}"/>
          </ac:spMkLst>
        </pc:spChg>
        <pc:spChg chg="mod ord">
          <ac:chgData name="Jimmy Gilbert" userId="0212c120946023de" providerId="LiveId" clId="{7DCF5740-51B2-43B4-A231-223CBBF82CE3}" dt="2021-11-19T15:53:43.889" v="111" actId="20577"/>
          <ac:spMkLst>
            <pc:docMk/>
            <pc:sldMk cId="0" sldId="257"/>
            <ac:spMk id="3" creationId="{0B640B74-802B-488D-B5D8-EBB8D54D1DE5}"/>
          </ac:spMkLst>
        </pc:spChg>
        <pc:spChg chg="add mod ord">
          <ac:chgData name="Jimmy Gilbert" userId="0212c120946023de" providerId="LiveId" clId="{7DCF5740-51B2-43B4-A231-223CBBF82CE3}" dt="2021-11-19T15:48:56.922" v="22"/>
          <ac:spMkLst>
            <pc:docMk/>
            <pc:sldMk cId="0" sldId="257"/>
            <ac:spMk id="4" creationId="{2A754892-D7BB-4406-89D4-A32173F14F55}"/>
          </ac:spMkLst>
        </pc:spChg>
        <pc:picChg chg="add mod">
          <ac:chgData name="Jimmy Gilbert" userId="0212c120946023de" providerId="LiveId" clId="{7DCF5740-51B2-43B4-A231-223CBBF82CE3}" dt="2021-11-23T15:50:15.367" v="362" actId="1076"/>
          <ac:picMkLst>
            <pc:docMk/>
            <pc:sldMk cId="0" sldId="257"/>
            <ac:picMk id="6" creationId="{5C1E5AE5-6D27-4D65-A607-EB5D4E641D61}"/>
          </ac:picMkLst>
        </pc:picChg>
      </pc:sldChg>
      <pc:sldChg chg="addSp delSp modSp add mod modClrScheme chgLayout">
        <pc:chgData name="Jimmy Gilbert" userId="0212c120946023de" providerId="LiveId" clId="{7DCF5740-51B2-43B4-A231-223CBBF82CE3}" dt="2021-11-19T15:53:50.761" v="117" actId="20577"/>
        <pc:sldMkLst>
          <pc:docMk/>
          <pc:sldMk cId="3990460626" sldId="261"/>
        </pc:sldMkLst>
        <pc:spChg chg="mod ord">
          <ac:chgData name="Jimmy Gilbert" userId="0212c120946023de" providerId="LiveId" clId="{7DCF5740-51B2-43B4-A231-223CBBF82CE3}" dt="2021-11-19T15:48:50.024" v="18" actId="700"/>
          <ac:spMkLst>
            <pc:docMk/>
            <pc:sldMk cId="3990460626" sldId="261"/>
            <ac:spMk id="2" creationId="{2FE82737-323E-4158-8ED0-29D32E70CD7D}"/>
          </ac:spMkLst>
        </pc:spChg>
        <pc:spChg chg="mod">
          <ac:chgData name="Jimmy Gilbert" userId="0212c120946023de" providerId="LiveId" clId="{7DCF5740-51B2-43B4-A231-223CBBF82CE3}" dt="2021-11-19T15:49:09.516" v="25" actId="1076"/>
          <ac:spMkLst>
            <pc:docMk/>
            <pc:sldMk cId="3990460626" sldId="261"/>
            <ac:spMk id="3" creationId="{EB424E40-912B-47D7-9712-712A185A89CE}"/>
          </ac:spMkLst>
        </pc:spChg>
        <pc:spChg chg="add del mod ord">
          <ac:chgData name="Jimmy Gilbert" userId="0212c120946023de" providerId="LiveId" clId="{7DCF5740-51B2-43B4-A231-223CBBF82CE3}" dt="2021-11-19T15:49:03.556" v="23" actId="478"/>
          <ac:spMkLst>
            <pc:docMk/>
            <pc:sldMk cId="3990460626" sldId="261"/>
            <ac:spMk id="5" creationId="{09BCB429-B81A-4181-B12F-77515A1482AA}"/>
          </ac:spMkLst>
        </pc:spChg>
        <pc:spChg chg="add mod ord">
          <ac:chgData name="Jimmy Gilbert" userId="0212c120946023de" providerId="LiveId" clId="{7DCF5740-51B2-43B4-A231-223CBBF82CE3}" dt="2021-11-19T15:53:50.761" v="117" actId="20577"/>
          <ac:spMkLst>
            <pc:docMk/>
            <pc:sldMk cId="3990460626" sldId="261"/>
            <ac:spMk id="6" creationId="{94082258-F45B-4614-B792-DA2E91B4B097}"/>
          </ac:spMkLst>
        </pc:spChg>
        <pc:picChg chg="mod">
          <ac:chgData name="Jimmy Gilbert" userId="0212c120946023de" providerId="LiveId" clId="{7DCF5740-51B2-43B4-A231-223CBBF82CE3}" dt="2021-11-19T15:49:06.580" v="24" actId="1076"/>
          <ac:picMkLst>
            <pc:docMk/>
            <pc:sldMk cId="3990460626" sldId="261"/>
            <ac:picMk id="4" creationId="{3BB0487F-14CB-49D3-BE14-745E4E96E32E}"/>
          </ac:picMkLst>
        </pc:picChg>
      </pc:sldChg>
      <pc:sldChg chg="add del">
        <pc:chgData name="Jimmy Gilbert" userId="0212c120946023de" providerId="LiveId" clId="{7DCF5740-51B2-43B4-A231-223CBBF82CE3}" dt="2021-11-19T15:49:14.121" v="26" actId="47"/>
        <pc:sldMkLst>
          <pc:docMk/>
          <pc:sldMk cId="1356525638" sldId="263"/>
        </pc:sldMkLst>
      </pc:sldChg>
      <pc:sldChg chg="add del">
        <pc:chgData name="Jimmy Gilbert" userId="0212c120946023de" providerId="LiveId" clId="{7DCF5740-51B2-43B4-A231-223CBBF82CE3}" dt="2021-11-19T15:51:06.800" v="37" actId="47"/>
        <pc:sldMkLst>
          <pc:docMk/>
          <pc:sldMk cId="3960682268" sldId="273"/>
        </pc:sldMkLst>
      </pc:sldChg>
      <pc:sldChg chg="add del">
        <pc:chgData name="Jimmy Gilbert" userId="0212c120946023de" providerId="LiveId" clId="{7DCF5740-51B2-43B4-A231-223CBBF82CE3}" dt="2021-11-19T15:51:06.800" v="37" actId="47"/>
        <pc:sldMkLst>
          <pc:docMk/>
          <pc:sldMk cId="2015572488" sldId="275"/>
        </pc:sldMkLst>
      </pc:sldChg>
      <pc:sldChg chg="add del">
        <pc:chgData name="Jimmy Gilbert" userId="0212c120946023de" providerId="LiveId" clId="{7DCF5740-51B2-43B4-A231-223CBBF82CE3}" dt="2021-11-19T15:51:06.800" v="37" actId="47"/>
        <pc:sldMkLst>
          <pc:docMk/>
          <pc:sldMk cId="3963964272" sldId="276"/>
        </pc:sldMkLst>
      </pc:sldChg>
      <pc:sldChg chg="add del">
        <pc:chgData name="Jimmy Gilbert" userId="0212c120946023de" providerId="LiveId" clId="{7DCF5740-51B2-43B4-A231-223CBBF82CE3}" dt="2021-11-19T15:51:11.194" v="38" actId="47"/>
        <pc:sldMkLst>
          <pc:docMk/>
          <pc:sldMk cId="2286260350" sldId="278"/>
        </pc:sldMkLst>
      </pc:sldChg>
      <pc:sldChg chg="add del">
        <pc:chgData name="Jimmy Gilbert" userId="0212c120946023de" providerId="LiveId" clId="{7DCF5740-51B2-43B4-A231-223CBBF82CE3}" dt="2021-11-19T15:51:06.800" v="37" actId="47"/>
        <pc:sldMkLst>
          <pc:docMk/>
          <pc:sldMk cId="2295580176" sldId="280"/>
        </pc:sldMkLst>
      </pc:sldChg>
      <pc:sldChg chg="add del">
        <pc:chgData name="Jimmy Gilbert" userId="0212c120946023de" providerId="LiveId" clId="{7DCF5740-51B2-43B4-A231-223CBBF82CE3}" dt="2021-11-19T15:51:06.800" v="37" actId="47"/>
        <pc:sldMkLst>
          <pc:docMk/>
          <pc:sldMk cId="3702748201" sldId="282"/>
        </pc:sldMkLst>
      </pc:sldChg>
      <pc:sldChg chg="add del">
        <pc:chgData name="Jimmy Gilbert" userId="0212c120946023de" providerId="LiveId" clId="{7DCF5740-51B2-43B4-A231-223CBBF82CE3}" dt="2021-11-19T15:51:06.800" v="37" actId="47"/>
        <pc:sldMkLst>
          <pc:docMk/>
          <pc:sldMk cId="1469200775" sldId="286"/>
        </pc:sldMkLst>
      </pc:sldChg>
      <pc:sldChg chg="add del">
        <pc:chgData name="Jimmy Gilbert" userId="0212c120946023de" providerId="LiveId" clId="{7DCF5740-51B2-43B4-A231-223CBBF82CE3}" dt="2021-11-19T15:51:06.800" v="37" actId="47"/>
        <pc:sldMkLst>
          <pc:docMk/>
          <pc:sldMk cId="3070005536" sldId="287"/>
        </pc:sldMkLst>
      </pc:sldChg>
      <pc:sldChg chg="add del">
        <pc:chgData name="Jimmy Gilbert" userId="0212c120946023de" providerId="LiveId" clId="{7DCF5740-51B2-43B4-A231-223CBBF82CE3}" dt="2021-11-19T15:51:06.800" v="37" actId="47"/>
        <pc:sldMkLst>
          <pc:docMk/>
          <pc:sldMk cId="2010937329" sldId="288"/>
        </pc:sldMkLst>
      </pc:sldChg>
      <pc:sldChg chg="add del">
        <pc:chgData name="Jimmy Gilbert" userId="0212c120946023de" providerId="LiveId" clId="{7DCF5740-51B2-43B4-A231-223CBBF82CE3}" dt="2021-11-19T15:51:06.800" v="37" actId="47"/>
        <pc:sldMkLst>
          <pc:docMk/>
          <pc:sldMk cId="1776573420" sldId="289"/>
        </pc:sldMkLst>
      </pc:sldChg>
      <pc:sldChg chg="del">
        <pc:chgData name="Jimmy Gilbert" userId="0212c120946023de" providerId="LiveId" clId="{7DCF5740-51B2-43B4-A231-223CBBF82CE3}" dt="2021-11-19T15:46:23.183" v="8" actId="2696"/>
        <pc:sldMkLst>
          <pc:docMk/>
          <pc:sldMk cId="0" sldId="380"/>
        </pc:sldMkLst>
      </pc:sldChg>
      <pc:sldChg chg="addSp modSp add mod modClrScheme modAnim chgLayout">
        <pc:chgData name="Jimmy Gilbert" userId="0212c120946023de" providerId="LiveId" clId="{7DCF5740-51B2-43B4-A231-223CBBF82CE3}" dt="2021-11-19T15:53:09.316" v="78" actId="20577"/>
        <pc:sldMkLst>
          <pc:docMk/>
          <pc:sldMk cId="484188521" sldId="405"/>
        </pc:sldMkLst>
        <pc:spChg chg="mod ord">
          <ac:chgData name="Jimmy Gilbert" userId="0212c120946023de" providerId="LiveId" clId="{7DCF5740-51B2-43B4-A231-223CBBF82CE3}" dt="2021-11-19T15:48:30.810" v="17" actId="700"/>
          <ac:spMkLst>
            <pc:docMk/>
            <pc:sldMk cId="484188521" sldId="405"/>
            <ac:spMk id="2" creationId="{288E1F64-FFE8-4800-B980-67375EDF137B}"/>
          </ac:spMkLst>
        </pc:spChg>
        <pc:spChg chg="mod ord">
          <ac:chgData name="Jimmy Gilbert" userId="0212c120946023de" providerId="LiveId" clId="{7DCF5740-51B2-43B4-A231-223CBBF82CE3}" dt="2021-11-19T15:48:30.810" v="17" actId="700"/>
          <ac:spMkLst>
            <pc:docMk/>
            <pc:sldMk cId="484188521" sldId="405"/>
            <ac:spMk id="3" creationId="{CDE6D8EA-6125-4448-95CC-4725C1C2CEE7}"/>
          </ac:spMkLst>
        </pc:spChg>
        <pc:spChg chg="mod ord">
          <ac:chgData name="Jimmy Gilbert" userId="0212c120946023de" providerId="LiveId" clId="{7DCF5740-51B2-43B4-A231-223CBBF82CE3}" dt="2021-11-19T15:48:30.810" v="17" actId="700"/>
          <ac:spMkLst>
            <pc:docMk/>
            <pc:sldMk cId="484188521" sldId="405"/>
            <ac:spMk id="4" creationId="{5D48D2F9-859A-47A9-95E9-59B264336E49}"/>
          </ac:spMkLst>
        </pc:spChg>
        <pc:spChg chg="add mod ord">
          <ac:chgData name="Jimmy Gilbert" userId="0212c120946023de" providerId="LiveId" clId="{7DCF5740-51B2-43B4-A231-223CBBF82CE3}" dt="2021-11-19T15:53:09.316" v="78" actId="20577"/>
          <ac:spMkLst>
            <pc:docMk/>
            <pc:sldMk cId="484188521" sldId="405"/>
            <ac:spMk id="5" creationId="{5A5C7D57-8D93-489D-A054-A46220707735}"/>
          </ac:spMkLst>
        </pc:spChg>
      </pc:sldChg>
      <pc:sldChg chg="addSp modSp add mod modClrScheme modAnim chgLayout">
        <pc:chgData name="Jimmy Gilbert" userId="0212c120946023de" providerId="LiveId" clId="{7DCF5740-51B2-43B4-A231-223CBBF82CE3}" dt="2021-11-22T22:25:09.017" v="337"/>
        <pc:sldMkLst>
          <pc:docMk/>
          <pc:sldMk cId="2620926238" sldId="408"/>
        </pc:sldMkLst>
        <pc:spChg chg="mod ord">
          <ac:chgData name="Jimmy Gilbert" userId="0212c120946023de" providerId="LiveId" clId="{7DCF5740-51B2-43B4-A231-223CBBF82CE3}" dt="2021-11-19T15:48:30.810" v="17" actId="700"/>
          <ac:spMkLst>
            <pc:docMk/>
            <pc:sldMk cId="2620926238" sldId="408"/>
            <ac:spMk id="2" creationId="{CD63EDC6-6125-415B-BC99-0E56DB97EEC4}"/>
          </ac:spMkLst>
        </pc:spChg>
        <pc:spChg chg="mod ord">
          <ac:chgData name="Jimmy Gilbert" userId="0212c120946023de" providerId="LiveId" clId="{7DCF5740-51B2-43B4-A231-223CBBF82CE3}" dt="2021-11-19T15:48:30.810" v="17" actId="700"/>
          <ac:spMkLst>
            <pc:docMk/>
            <pc:sldMk cId="2620926238" sldId="408"/>
            <ac:spMk id="3" creationId="{F1914211-8448-4CA5-A396-74DB37252D5A}"/>
          </ac:spMkLst>
        </pc:spChg>
        <pc:spChg chg="mod ord">
          <ac:chgData name="Jimmy Gilbert" userId="0212c120946023de" providerId="LiveId" clId="{7DCF5740-51B2-43B4-A231-223CBBF82CE3}" dt="2021-11-19T15:48:30.810" v="17" actId="700"/>
          <ac:spMkLst>
            <pc:docMk/>
            <pc:sldMk cId="2620926238" sldId="408"/>
            <ac:spMk id="4" creationId="{1B51D31B-125A-4978-9087-E8E66F6509E4}"/>
          </ac:spMkLst>
        </pc:spChg>
        <pc:spChg chg="add mod ord">
          <ac:chgData name="Jimmy Gilbert" userId="0212c120946023de" providerId="LiveId" clId="{7DCF5740-51B2-43B4-A231-223CBBF82CE3}" dt="2021-11-19T15:53:19.557" v="89" actId="20577"/>
          <ac:spMkLst>
            <pc:docMk/>
            <pc:sldMk cId="2620926238" sldId="408"/>
            <ac:spMk id="5" creationId="{2FE9EA2A-3783-46A0-8E3C-7058876CF3A0}"/>
          </ac:spMkLst>
        </pc:spChg>
      </pc:sldChg>
      <pc:sldChg chg="addSp modSp add mod modClrScheme modAnim chgLayout">
        <pc:chgData name="Jimmy Gilbert" userId="0212c120946023de" providerId="LiveId" clId="{7DCF5740-51B2-43B4-A231-223CBBF82CE3}" dt="2021-11-23T15:44:44.886" v="343" actId="368"/>
        <pc:sldMkLst>
          <pc:docMk/>
          <pc:sldMk cId="1108788149" sldId="410"/>
        </pc:sldMkLst>
        <pc:spChg chg="mod ord">
          <ac:chgData name="Jimmy Gilbert" userId="0212c120946023de" providerId="LiveId" clId="{7DCF5740-51B2-43B4-A231-223CBBF82CE3}" dt="2021-11-19T15:48:30.810" v="17" actId="700"/>
          <ac:spMkLst>
            <pc:docMk/>
            <pc:sldMk cId="1108788149" sldId="410"/>
            <ac:spMk id="2" creationId="{FF159518-9CC2-4398-9F80-BD34E8DE48ED}"/>
          </ac:spMkLst>
        </pc:spChg>
        <pc:spChg chg="mod ord">
          <ac:chgData name="Jimmy Gilbert" userId="0212c120946023de" providerId="LiveId" clId="{7DCF5740-51B2-43B4-A231-223CBBF82CE3}" dt="2021-11-23T15:44:44.886" v="343" actId="368"/>
          <ac:spMkLst>
            <pc:docMk/>
            <pc:sldMk cId="1108788149" sldId="410"/>
            <ac:spMk id="3" creationId="{F6177670-484B-4B8E-9DCF-C1E384E6FCD4}"/>
          </ac:spMkLst>
        </pc:spChg>
        <pc:spChg chg="mod ord">
          <ac:chgData name="Jimmy Gilbert" userId="0212c120946023de" providerId="LiveId" clId="{7DCF5740-51B2-43B4-A231-223CBBF82CE3}" dt="2021-11-19T15:48:30.810" v="17" actId="700"/>
          <ac:spMkLst>
            <pc:docMk/>
            <pc:sldMk cId="1108788149" sldId="410"/>
            <ac:spMk id="4" creationId="{CDDA1557-CE62-42D0-90B5-0658BAB828C8}"/>
          </ac:spMkLst>
        </pc:spChg>
        <pc:spChg chg="add mod ord">
          <ac:chgData name="Jimmy Gilbert" userId="0212c120946023de" providerId="LiveId" clId="{7DCF5740-51B2-43B4-A231-223CBBF82CE3}" dt="2021-11-19T15:53:23.494" v="91" actId="20577"/>
          <ac:spMkLst>
            <pc:docMk/>
            <pc:sldMk cId="1108788149" sldId="410"/>
            <ac:spMk id="5" creationId="{6BF27D1A-B47B-4E47-813C-5233387D3019}"/>
          </ac:spMkLst>
        </pc:spChg>
      </pc:sldChg>
      <pc:sldChg chg="addSp modSp add mod modClrScheme modAnim chgLayout">
        <pc:chgData name="Jimmy Gilbert" userId="0212c120946023de" providerId="LiveId" clId="{7DCF5740-51B2-43B4-A231-223CBBF82CE3}" dt="2021-11-22T22:25:31.943" v="341"/>
        <pc:sldMkLst>
          <pc:docMk/>
          <pc:sldMk cId="1782014146" sldId="411"/>
        </pc:sldMkLst>
        <pc:spChg chg="mod ord">
          <ac:chgData name="Jimmy Gilbert" userId="0212c120946023de" providerId="LiveId" clId="{7DCF5740-51B2-43B4-A231-223CBBF82CE3}" dt="2021-11-19T15:48:30.810" v="17" actId="700"/>
          <ac:spMkLst>
            <pc:docMk/>
            <pc:sldMk cId="1782014146" sldId="411"/>
            <ac:spMk id="2" creationId="{30EBE34A-2D16-45EB-A2D4-1FE859832638}"/>
          </ac:spMkLst>
        </pc:spChg>
        <pc:spChg chg="mod ord">
          <ac:chgData name="Jimmy Gilbert" userId="0212c120946023de" providerId="LiveId" clId="{7DCF5740-51B2-43B4-A231-223CBBF82CE3}" dt="2021-11-19T15:48:30.810" v="17" actId="700"/>
          <ac:spMkLst>
            <pc:docMk/>
            <pc:sldMk cId="1782014146" sldId="411"/>
            <ac:spMk id="3" creationId="{E1BB56F1-1E11-45DB-90B9-B01CD6DFE941}"/>
          </ac:spMkLst>
        </pc:spChg>
        <pc:spChg chg="mod ord">
          <ac:chgData name="Jimmy Gilbert" userId="0212c120946023de" providerId="LiveId" clId="{7DCF5740-51B2-43B4-A231-223CBBF82CE3}" dt="2021-11-19T15:48:30.810" v="17" actId="700"/>
          <ac:spMkLst>
            <pc:docMk/>
            <pc:sldMk cId="1782014146" sldId="411"/>
            <ac:spMk id="4" creationId="{04DC7E8A-DE02-4F78-9688-69D0DA1EBACC}"/>
          </ac:spMkLst>
        </pc:spChg>
        <pc:spChg chg="add mod ord">
          <ac:chgData name="Jimmy Gilbert" userId="0212c120946023de" providerId="LiveId" clId="{7DCF5740-51B2-43B4-A231-223CBBF82CE3}" dt="2021-11-19T15:52:26.989" v="66" actId="20577"/>
          <ac:spMkLst>
            <pc:docMk/>
            <pc:sldMk cId="1782014146" sldId="411"/>
            <ac:spMk id="5" creationId="{BB000335-6B4D-4212-884A-853E0A222AB2}"/>
          </ac:spMkLst>
        </pc:spChg>
      </pc:sldChg>
      <pc:sldChg chg="addSp modSp add mod modClrScheme modAnim chgLayout">
        <pc:chgData name="Jimmy Gilbert" userId="0212c120946023de" providerId="LiveId" clId="{7DCF5740-51B2-43B4-A231-223CBBF82CE3}" dt="2021-11-22T22:25:52.945" v="342"/>
        <pc:sldMkLst>
          <pc:docMk/>
          <pc:sldMk cId="2580324141" sldId="412"/>
        </pc:sldMkLst>
        <pc:spChg chg="mod ord">
          <ac:chgData name="Jimmy Gilbert" userId="0212c120946023de" providerId="LiveId" clId="{7DCF5740-51B2-43B4-A231-223CBBF82CE3}" dt="2021-11-19T15:51:29.361" v="43" actId="20577"/>
          <ac:spMkLst>
            <pc:docMk/>
            <pc:sldMk cId="2580324141" sldId="412"/>
            <ac:spMk id="2" creationId="{5AC0ED6C-FEAE-48EB-85DD-04F346FBE4E2}"/>
          </ac:spMkLst>
        </pc:spChg>
        <pc:spChg chg="mod ord">
          <ac:chgData name="Jimmy Gilbert" userId="0212c120946023de" providerId="LiveId" clId="{7DCF5740-51B2-43B4-A231-223CBBF82CE3}" dt="2021-11-19T15:50:39.445" v="32" actId="14"/>
          <ac:spMkLst>
            <pc:docMk/>
            <pc:sldMk cId="2580324141" sldId="412"/>
            <ac:spMk id="3" creationId="{4E18401E-16B3-4B05-B0FB-E40E401F63A8}"/>
          </ac:spMkLst>
        </pc:spChg>
        <pc:spChg chg="mod ord">
          <ac:chgData name="Jimmy Gilbert" userId="0212c120946023de" providerId="LiveId" clId="{7DCF5740-51B2-43B4-A231-223CBBF82CE3}" dt="2021-11-19T15:48:30.810" v="17" actId="700"/>
          <ac:spMkLst>
            <pc:docMk/>
            <pc:sldMk cId="2580324141" sldId="412"/>
            <ac:spMk id="4" creationId="{2D002744-E214-4A10-A6E3-A684F64D5065}"/>
          </ac:spMkLst>
        </pc:spChg>
        <pc:spChg chg="add mod ord">
          <ac:chgData name="Jimmy Gilbert" userId="0212c120946023de" providerId="LiveId" clId="{7DCF5740-51B2-43B4-A231-223CBBF82CE3}" dt="2021-11-19T15:51:27.396" v="40"/>
          <ac:spMkLst>
            <pc:docMk/>
            <pc:sldMk cId="2580324141" sldId="412"/>
            <ac:spMk id="5" creationId="{51641EDD-B5AE-4A69-AB54-D4BB35D31F3E}"/>
          </ac:spMkLst>
        </pc:spChg>
      </pc:sldChg>
      <pc:sldChg chg="addSp modSp add mod modClrScheme chgLayout">
        <pc:chgData name="Jimmy Gilbert" userId="0212c120946023de" providerId="LiveId" clId="{7DCF5740-51B2-43B4-A231-223CBBF82CE3}" dt="2021-11-19T15:50:52.932" v="36"/>
        <pc:sldMkLst>
          <pc:docMk/>
          <pc:sldMk cId="4225286498" sldId="414"/>
        </pc:sldMkLst>
        <pc:spChg chg="mod ord">
          <ac:chgData name="Jimmy Gilbert" userId="0212c120946023de" providerId="LiveId" clId="{7DCF5740-51B2-43B4-A231-223CBBF82CE3}" dt="2021-11-19T15:48:30.810" v="17" actId="700"/>
          <ac:spMkLst>
            <pc:docMk/>
            <pc:sldMk cId="4225286498" sldId="414"/>
            <ac:spMk id="2" creationId="{30EBE34A-2D16-45EB-A2D4-1FE859832638}"/>
          </ac:spMkLst>
        </pc:spChg>
        <pc:spChg chg="mod ord">
          <ac:chgData name="Jimmy Gilbert" userId="0212c120946023de" providerId="LiveId" clId="{7DCF5740-51B2-43B4-A231-223CBBF82CE3}" dt="2021-11-19T15:50:51.663" v="35" actId="5793"/>
          <ac:spMkLst>
            <pc:docMk/>
            <pc:sldMk cId="4225286498" sldId="414"/>
            <ac:spMk id="3" creationId="{E1BB56F1-1E11-45DB-90B9-B01CD6DFE941}"/>
          </ac:spMkLst>
        </pc:spChg>
        <pc:spChg chg="mod ord">
          <ac:chgData name="Jimmy Gilbert" userId="0212c120946023de" providerId="LiveId" clId="{7DCF5740-51B2-43B4-A231-223CBBF82CE3}" dt="2021-11-19T15:48:30.810" v="17" actId="700"/>
          <ac:spMkLst>
            <pc:docMk/>
            <pc:sldMk cId="4225286498" sldId="414"/>
            <ac:spMk id="4" creationId="{04DC7E8A-DE02-4F78-9688-69D0DA1EBACC}"/>
          </ac:spMkLst>
        </pc:spChg>
        <pc:spChg chg="add mod ord">
          <ac:chgData name="Jimmy Gilbert" userId="0212c120946023de" providerId="LiveId" clId="{7DCF5740-51B2-43B4-A231-223CBBF82CE3}" dt="2021-11-19T15:50:52.932" v="36"/>
          <ac:spMkLst>
            <pc:docMk/>
            <pc:sldMk cId="4225286498" sldId="414"/>
            <ac:spMk id="7" creationId="{E4A323B6-EEEB-411F-8D99-EB0F189093D1}"/>
          </ac:spMkLst>
        </pc:spChg>
      </pc:sldChg>
      <pc:sldChg chg="addSp delSp modSp add mod modClrScheme addAnim delAnim modAnim chgLayout">
        <pc:chgData name="Jimmy Gilbert" userId="0212c120946023de" providerId="LiveId" clId="{7DCF5740-51B2-43B4-A231-223CBBF82CE3}" dt="2021-11-23T15:45:40.399" v="346"/>
        <pc:sldMkLst>
          <pc:docMk/>
          <pc:sldMk cId="1602010306" sldId="416"/>
        </pc:sldMkLst>
        <pc:spChg chg="mod ord">
          <ac:chgData name="Jimmy Gilbert" userId="0212c120946023de" providerId="LiveId" clId="{7DCF5740-51B2-43B4-A231-223CBBF82CE3}" dt="2021-11-19T15:48:30.810" v="17" actId="700"/>
          <ac:spMkLst>
            <pc:docMk/>
            <pc:sldMk cId="1602010306" sldId="416"/>
            <ac:spMk id="2" creationId="{920DC008-5498-4F8E-AD22-472FBE19FBF3}"/>
          </ac:spMkLst>
        </pc:spChg>
        <pc:spChg chg="mod ord">
          <ac:chgData name="Jimmy Gilbert" userId="0212c120946023de" providerId="LiveId" clId="{7DCF5740-51B2-43B4-A231-223CBBF82CE3}" dt="2021-11-19T15:48:30.810" v="17" actId="700"/>
          <ac:spMkLst>
            <pc:docMk/>
            <pc:sldMk cId="1602010306" sldId="416"/>
            <ac:spMk id="3" creationId="{742DADA5-1131-4739-8C01-5874C2FDB4AD}"/>
          </ac:spMkLst>
        </pc:spChg>
        <pc:spChg chg="add del mod ord">
          <ac:chgData name="Jimmy Gilbert" userId="0212c120946023de" providerId="LiveId" clId="{7DCF5740-51B2-43B4-A231-223CBBF82CE3}" dt="2021-11-19T15:50:09.670" v="30" actId="478"/>
          <ac:spMkLst>
            <pc:docMk/>
            <pc:sldMk cId="1602010306" sldId="416"/>
            <ac:spMk id="4" creationId="{42183DF8-EC4A-49CF-86F5-6C0B8ED0A051}"/>
          </ac:spMkLst>
        </pc:spChg>
        <pc:spChg chg="add mod ord">
          <ac:chgData name="Jimmy Gilbert" userId="0212c120946023de" providerId="LiveId" clId="{7DCF5740-51B2-43B4-A231-223CBBF82CE3}" dt="2021-11-19T15:51:43.183" v="49" actId="20577"/>
          <ac:spMkLst>
            <pc:docMk/>
            <pc:sldMk cId="1602010306" sldId="416"/>
            <ac:spMk id="5" creationId="{3F31A05B-FCFB-4A28-9537-93E33FA80D6B}"/>
          </ac:spMkLst>
        </pc:spChg>
        <pc:spChg chg="add del">
          <ac:chgData name="Jimmy Gilbert" userId="0212c120946023de" providerId="LiveId" clId="{7DCF5740-51B2-43B4-A231-223CBBF82CE3}" dt="2021-11-19T15:50:09.670" v="30" actId="478"/>
          <ac:spMkLst>
            <pc:docMk/>
            <pc:sldMk cId="1602010306" sldId="416"/>
            <ac:spMk id="6" creationId="{1D3240FA-A1D3-43BE-892D-80938E222329}"/>
          </ac:spMkLst>
        </pc:spChg>
        <pc:spChg chg="add del">
          <ac:chgData name="Jimmy Gilbert" userId="0212c120946023de" providerId="LiveId" clId="{7DCF5740-51B2-43B4-A231-223CBBF82CE3}" dt="2021-11-19T15:50:09.670" v="30" actId="478"/>
          <ac:spMkLst>
            <pc:docMk/>
            <pc:sldMk cId="1602010306" sldId="416"/>
            <ac:spMk id="8" creationId="{77F76730-AC9E-4C05-AA33-DAD5F6375E77}"/>
          </ac:spMkLst>
        </pc:spChg>
        <pc:spChg chg="add del">
          <ac:chgData name="Jimmy Gilbert" userId="0212c120946023de" providerId="LiveId" clId="{7DCF5740-51B2-43B4-A231-223CBBF82CE3}" dt="2021-11-19T15:50:09.670" v="30" actId="478"/>
          <ac:spMkLst>
            <pc:docMk/>
            <pc:sldMk cId="1602010306" sldId="416"/>
            <ac:spMk id="10" creationId="{B9EF4324-605D-4B2A-8A79-C2DA7BFDFD4D}"/>
          </ac:spMkLst>
        </pc:spChg>
        <pc:spChg chg="add del">
          <ac:chgData name="Jimmy Gilbert" userId="0212c120946023de" providerId="LiveId" clId="{7DCF5740-51B2-43B4-A231-223CBBF82CE3}" dt="2021-11-19T15:50:09.670" v="30" actId="478"/>
          <ac:spMkLst>
            <pc:docMk/>
            <pc:sldMk cId="1602010306" sldId="416"/>
            <ac:spMk id="11" creationId="{913D6F3F-CC2E-4BCF-9EAD-B459ED34E313}"/>
          </ac:spMkLst>
        </pc:spChg>
        <pc:spChg chg="add del">
          <ac:chgData name="Jimmy Gilbert" userId="0212c120946023de" providerId="LiveId" clId="{7DCF5740-51B2-43B4-A231-223CBBF82CE3}" dt="2021-11-19T15:50:09.670" v="30" actId="478"/>
          <ac:spMkLst>
            <pc:docMk/>
            <pc:sldMk cId="1602010306" sldId="416"/>
            <ac:spMk id="12" creationId="{9E33F3E7-8A3F-4B0A-94CE-A6671193378E}"/>
          </ac:spMkLst>
        </pc:spChg>
        <pc:picChg chg="add del">
          <ac:chgData name="Jimmy Gilbert" userId="0212c120946023de" providerId="LiveId" clId="{7DCF5740-51B2-43B4-A231-223CBBF82CE3}" dt="2021-11-19T15:50:08.650" v="29" actId="478"/>
          <ac:picMkLst>
            <pc:docMk/>
            <pc:sldMk cId="1602010306" sldId="416"/>
            <ac:picMk id="9" creationId="{7C0B0577-5AB7-4D8D-A608-8F6E99A32B05}"/>
          </ac:picMkLst>
        </pc:picChg>
      </pc:sldChg>
      <pc:sldChg chg="addSp modSp mod">
        <pc:chgData name="Jimmy Gilbert" userId="0212c120946023de" providerId="LiveId" clId="{7DCF5740-51B2-43B4-A231-223CBBF82CE3}" dt="2021-11-23T15:48:29.097" v="358" actId="1076"/>
        <pc:sldMkLst>
          <pc:docMk/>
          <pc:sldMk cId="2344287550" sldId="421"/>
        </pc:sldMkLst>
        <pc:spChg chg="mod">
          <ac:chgData name="Jimmy Gilbert" userId="0212c120946023de" providerId="LiveId" clId="{7DCF5740-51B2-43B4-A231-223CBBF82CE3}" dt="2021-11-23T15:48:15.387" v="355" actId="1076"/>
          <ac:spMkLst>
            <pc:docMk/>
            <pc:sldMk cId="2344287550" sldId="421"/>
            <ac:spMk id="2" creationId="{00000000-0000-0000-0000-000000000000}"/>
          </ac:spMkLst>
        </pc:spChg>
        <pc:picChg chg="add mod">
          <ac:chgData name="Jimmy Gilbert" userId="0212c120946023de" providerId="LiveId" clId="{7DCF5740-51B2-43B4-A231-223CBBF82CE3}" dt="2021-11-23T15:48:29.097" v="358" actId="1076"/>
          <ac:picMkLst>
            <pc:docMk/>
            <pc:sldMk cId="2344287550" sldId="421"/>
            <ac:picMk id="4" creationId="{F7C49BE8-2509-498E-8672-CE2E87B0FB0D}"/>
          </ac:picMkLst>
        </pc:picChg>
      </pc:sldChg>
      <pc:sldChg chg="del">
        <pc:chgData name="Jimmy Gilbert" userId="0212c120946023de" providerId="LiveId" clId="{7DCF5740-51B2-43B4-A231-223CBBF82CE3}" dt="2021-11-19T15:46:23.183" v="8" actId="2696"/>
        <pc:sldMkLst>
          <pc:docMk/>
          <pc:sldMk cId="495964328" sldId="424"/>
        </pc:sldMkLst>
      </pc:sldChg>
      <pc:sldChg chg="addSp modSp mod">
        <pc:chgData name="Jimmy Gilbert" userId="0212c120946023de" providerId="LiveId" clId="{7DCF5740-51B2-43B4-A231-223CBBF82CE3}" dt="2021-11-19T16:17:50.488" v="289" actId="1076"/>
        <pc:sldMkLst>
          <pc:docMk/>
          <pc:sldMk cId="1465094402" sldId="426"/>
        </pc:sldMkLst>
        <pc:spChg chg="mod">
          <ac:chgData name="Jimmy Gilbert" userId="0212c120946023de" providerId="LiveId" clId="{7DCF5740-51B2-43B4-A231-223CBBF82CE3}" dt="2021-11-19T15:45:35.144" v="5" actId="20577"/>
          <ac:spMkLst>
            <pc:docMk/>
            <pc:sldMk cId="1465094402" sldId="426"/>
            <ac:spMk id="9217" creationId="{00000000-0000-0000-0000-000000000000}"/>
          </ac:spMkLst>
        </pc:spChg>
        <pc:picChg chg="add mod">
          <ac:chgData name="Jimmy Gilbert" userId="0212c120946023de" providerId="LiveId" clId="{7DCF5740-51B2-43B4-A231-223CBBF82CE3}" dt="2021-11-19T16:17:50.488" v="289" actId="1076"/>
          <ac:picMkLst>
            <pc:docMk/>
            <pc:sldMk cId="1465094402" sldId="426"/>
            <ac:picMk id="7" creationId="{6FFAA397-6C56-4FD1-8A4B-99E2C5703A2C}"/>
          </ac:picMkLst>
        </pc:picChg>
      </pc:sldChg>
      <pc:sldChg chg="modSp add mod">
        <pc:chgData name="Jimmy Gilbert" userId="0212c120946023de" providerId="LiveId" clId="{7DCF5740-51B2-43B4-A231-223CBBF82CE3}" dt="2021-11-19T15:47:08.187" v="11"/>
        <pc:sldMkLst>
          <pc:docMk/>
          <pc:sldMk cId="433216299" sldId="427"/>
        </pc:sldMkLst>
        <pc:spChg chg="mod">
          <ac:chgData name="Jimmy Gilbert" userId="0212c120946023de" providerId="LiveId" clId="{7DCF5740-51B2-43B4-A231-223CBBF82CE3}" dt="2021-11-19T15:47:08.187" v="11"/>
          <ac:spMkLst>
            <pc:docMk/>
            <pc:sldMk cId="433216299" sldId="427"/>
            <ac:spMk id="2" creationId="{00000000-0000-0000-0000-000000000000}"/>
          </ac:spMkLst>
        </pc:spChg>
      </pc:sldChg>
      <pc:sldChg chg="addSp delSp modSp add mod modAnim chgLayout">
        <pc:chgData name="Jimmy Gilbert" userId="0212c120946023de" providerId="LiveId" clId="{7DCF5740-51B2-43B4-A231-223CBBF82CE3}" dt="2021-11-23T15:46:48.781" v="347" actId="20577"/>
        <pc:sldMkLst>
          <pc:docMk/>
          <pc:sldMk cId="3296571897" sldId="428"/>
        </pc:sldMkLst>
        <pc:spChg chg="mod ord">
          <ac:chgData name="Jimmy Gilbert" userId="0212c120946023de" providerId="LiveId" clId="{7DCF5740-51B2-43B4-A231-223CBBF82CE3}" dt="2021-11-19T15:54:51.438" v="130" actId="700"/>
          <ac:spMkLst>
            <pc:docMk/>
            <pc:sldMk cId="3296571897" sldId="428"/>
            <ac:spMk id="2" creationId="{2FE82737-323E-4158-8ED0-29D32E70CD7D}"/>
          </ac:spMkLst>
        </pc:spChg>
        <pc:spChg chg="del">
          <ac:chgData name="Jimmy Gilbert" userId="0212c120946023de" providerId="LiveId" clId="{7DCF5740-51B2-43B4-A231-223CBBF82CE3}" dt="2021-11-19T15:54:43.881" v="129" actId="478"/>
          <ac:spMkLst>
            <pc:docMk/>
            <pc:sldMk cId="3296571897" sldId="428"/>
            <ac:spMk id="3" creationId="{EB424E40-912B-47D7-9712-712A185A89CE}"/>
          </ac:spMkLst>
        </pc:spChg>
        <pc:spChg chg="add mod ord">
          <ac:chgData name="Jimmy Gilbert" userId="0212c120946023de" providerId="LiveId" clId="{7DCF5740-51B2-43B4-A231-223CBBF82CE3}" dt="2021-11-23T15:46:48.781" v="347" actId="20577"/>
          <ac:spMkLst>
            <pc:docMk/>
            <pc:sldMk cId="3296571897" sldId="428"/>
            <ac:spMk id="5" creationId="{9E070149-9BA3-4B05-9DBA-C008FEE4EA7B}"/>
          </ac:spMkLst>
        </pc:spChg>
        <pc:spChg chg="mod ord">
          <ac:chgData name="Jimmy Gilbert" userId="0212c120946023de" providerId="LiveId" clId="{7DCF5740-51B2-43B4-A231-223CBBF82CE3}" dt="2021-11-19T15:54:51.438" v="130" actId="700"/>
          <ac:spMkLst>
            <pc:docMk/>
            <pc:sldMk cId="3296571897" sldId="428"/>
            <ac:spMk id="6" creationId="{94082258-F45B-4614-B792-DA2E91B4B097}"/>
          </ac:spMkLst>
        </pc:spChg>
        <pc:picChg chg="del">
          <ac:chgData name="Jimmy Gilbert" userId="0212c120946023de" providerId="LiveId" clId="{7DCF5740-51B2-43B4-A231-223CBBF82CE3}" dt="2021-11-19T15:54:41.295" v="128" actId="478"/>
          <ac:picMkLst>
            <pc:docMk/>
            <pc:sldMk cId="3296571897" sldId="428"/>
            <ac:picMk id="4" creationId="{3BB0487F-14CB-49D3-BE14-745E4E96E32E}"/>
          </ac:picMkLst>
        </pc:picChg>
        <pc:picChg chg="add mod">
          <ac:chgData name="Jimmy Gilbert" userId="0212c120946023de" providerId="LiveId" clId="{7DCF5740-51B2-43B4-A231-223CBBF82CE3}" dt="2021-11-22T22:24:27.686" v="293" actId="1076"/>
          <ac:picMkLst>
            <pc:docMk/>
            <pc:sldMk cId="3296571897" sldId="428"/>
            <ac:picMk id="8" creationId="{9D454B51-7091-435D-9ECE-CD977274FD3A}"/>
          </ac:picMkLst>
        </pc:picChg>
      </pc:sldChg>
      <pc:sldMasterChg chg="addSldLayout delSldLayout">
        <pc:chgData name="Jimmy Gilbert" userId="0212c120946023de" providerId="LiveId" clId="{7DCF5740-51B2-43B4-A231-223CBBF82CE3}" dt="2021-11-19T15:48:11.905" v="16" actId="47"/>
        <pc:sldMasterMkLst>
          <pc:docMk/>
          <pc:sldMasterMk cId="4035114675" sldId="2147483946"/>
        </pc:sldMasterMkLst>
        <pc:sldLayoutChg chg="add del">
          <pc:chgData name="Jimmy Gilbert" userId="0212c120946023de" providerId="LiveId" clId="{7DCF5740-51B2-43B4-A231-223CBBF82CE3}" dt="2021-11-19T15:48:11.905" v="16" actId="47"/>
          <pc:sldLayoutMkLst>
            <pc:docMk/>
            <pc:sldMasterMk cId="4035114675" sldId="2147483946"/>
            <pc:sldLayoutMk cId="501003978" sldId="2147483964"/>
          </pc:sldLayoutMkLst>
        </pc:sldLayoutChg>
      </pc:sldMasterChg>
    </pc:docChg>
  </pc:docChgLst>
  <pc:docChgLst>
    <pc:chgData name="Jimmy Gilbert" userId="0212c120946023de" providerId="LiveId" clId="{610068A8-AFB4-4191-8225-B7F4CE8BB26D}"/>
    <pc:docChg chg="undo custSel addSld delSld modSld modSection">
      <pc:chgData name="Jimmy Gilbert" userId="0212c120946023de" providerId="LiveId" clId="{610068A8-AFB4-4191-8225-B7F4CE8BB26D}" dt="2023-12-06T17:44:06.699" v="148" actId="1076"/>
      <pc:docMkLst>
        <pc:docMk/>
      </pc:docMkLst>
      <pc:sldChg chg="addSp delSp modSp mod modAnim">
        <pc:chgData name="Jimmy Gilbert" userId="0212c120946023de" providerId="LiveId" clId="{610068A8-AFB4-4191-8225-B7F4CE8BB26D}" dt="2023-11-28T19:22:41.155" v="45" actId="255"/>
        <pc:sldMkLst>
          <pc:docMk/>
          <pc:sldMk cId="0" sldId="257"/>
        </pc:sldMkLst>
        <pc:spChg chg="mod">
          <ac:chgData name="Jimmy Gilbert" userId="0212c120946023de" providerId="LiveId" clId="{610068A8-AFB4-4191-8225-B7F4CE8BB26D}" dt="2023-11-28T19:21:45.763" v="37" actId="20577"/>
          <ac:spMkLst>
            <pc:docMk/>
            <pc:sldMk cId="0" sldId="257"/>
            <ac:spMk id="3" creationId="{0B640B74-802B-488D-B5D8-EBB8D54D1DE5}"/>
          </ac:spMkLst>
        </pc:spChg>
        <pc:spChg chg="mod">
          <ac:chgData name="Jimmy Gilbert" userId="0212c120946023de" providerId="LiveId" clId="{610068A8-AFB4-4191-8225-B7F4CE8BB26D}" dt="2023-11-28T19:22:41.155" v="45" actId="255"/>
          <ac:spMkLst>
            <pc:docMk/>
            <pc:sldMk cId="0" sldId="257"/>
            <ac:spMk id="4" creationId="{2A754892-D7BB-4406-89D4-A32173F14F55}"/>
          </ac:spMkLst>
        </pc:spChg>
        <pc:spChg chg="add del">
          <ac:chgData name="Jimmy Gilbert" userId="0212c120946023de" providerId="LiveId" clId="{610068A8-AFB4-4191-8225-B7F4CE8BB26D}" dt="2023-11-28T19:21:06.014" v="17"/>
          <ac:spMkLst>
            <pc:docMk/>
            <pc:sldMk cId="0" sldId="257"/>
            <ac:spMk id="5" creationId="{B4ACEF10-8789-00E1-CD14-CD9D7FAB558D}"/>
          </ac:spMkLst>
        </pc:spChg>
        <pc:spChg chg="add del">
          <ac:chgData name="Jimmy Gilbert" userId="0212c120946023de" providerId="LiveId" clId="{610068A8-AFB4-4191-8225-B7F4CE8BB26D}" dt="2023-11-28T19:21:09.332" v="19"/>
          <ac:spMkLst>
            <pc:docMk/>
            <pc:sldMk cId="0" sldId="257"/>
            <ac:spMk id="7" creationId="{E24689CE-18A6-8480-5879-435CF6B52006}"/>
          </ac:spMkLst>
        </pc:spChg>
        <pc:spChg chg="add del">
          <ac:chgData name="Jimmy Gilbert" userId="0212c120946023de" providerId="LiveId" clId="{610068A8-AFB4-4191-8225-B7F4CE8BB26D}" dt="2023-11-28T19:21:12.268" v="21"/>
          <ac:spMkLst>
            <pc:docMk/>
            <pc:sldMk cId="0" sldId="257"/>
            <ac:spMk id="8" creationId="{8383E55F-8D3C-026B-D9A4-3DE4D96754F3}"/>
          </ac:spMkLst>
        </pc:spChg>
        <pc:spChg chg="add del">
          <ac:chgData name="Jimmy Gilbert" userId="0212c120946023de" providerId="LiveId" clId="{610068A8-AFB4-4191-8225-B7F4CE8BB26D}" dt="2023-11-28T19:21:14.724" v="23"/>
          <ac:spMkLst>
            <pc:docMk/>
            <pc:sldMk cId="0" sldId="257"/>
            <ac:spMk id="9" creationId="{4AFDEE9A-BD27-ACC8-8C6A-561F3C12203F}"/>
          </ac:spMkLst>
        </pc:spChg>
        <pc:picChg chg="del">
          <ac:chgData name="Jimmy Gilbert" userId="0212c120946023de" providerId="LiveId" clId="{610068A8-AFB4-4191-8225-B7F4CE8BB26D}" dt="2023-11-28T19:19:22.699" v="7" actId="478"/>
          <ac:picMkLst>
            <pc:docMk/>
            <pc:sldMk cId="0" sldId="257"/>
            <ac:picMk id="6" creationId="{5C1E5AE5-6D27-4D65-A607-EB5D4E641D61}"/>
          </ac:picMkLst>
        </pc:picChg>
      </pc:sldChg>
      <pc:sldChg chg="modSp mod">
        <pc:chgData name="Jimmy Gilbert" userId="0212c120946023de" providerId="LiveId" clId="{610068A8-AFB4-4191-8225-B7F4CE8BB26D}" dt="2023-11-28T19:19:35.602" v="15" actId="20577"/>
        <pc:sldMkLst>
          <pc:docMk/>
          <pc:sldMk cId="3990460626" sldId="261"/>
        </pc:sldMkLst>
        <pc:spChg chg="mod">
          <ac:chgData name="Jimmy Gilbert" userId="0212c120946023de" providerId="LiveId" clId="{610068A8-AFB4-4191-8225-B7F4CE8BB26D}" dt="2023-11-28T19:19:35.602" v="15" actId="20577"/>
          <ac:spMkLst>
            <pc:docMk/>
            <pc:sldMk cId="3990460626" sldId="261"/>
            <ac:spMk id="6" creationId="{94082258-F45B-4614-B792-DA2E91B4B097}"/>
          </ac:spMkLst>
        </pc:spChg>
      </pc:sldChg>
      <pc:sldChg chg="addSp delSp modSp modAnim">
        <pc:chgData name="Jimmy Gilbert" userId="0212c120946023de" providerId="LiveId" clId="{610068A8-AFB4-4191-8225-B7F4CE8BB26D}" dt="2023-11-28T19:31:36.202" v="88" actId="255"/>
        <pc:sldMkLst>
          <pc:docMk/>
          <pc:sldMk cId="484188521" sldId="405"/>
        </pc:sldMkLst>
        <pc:spChg chg="mod">
          <ac:chgData name="Jimmy Gilbert" userId="0212c120946023de" providerId="LiveId" clId="{610068A8-AFB4-4191-8225-B7F4CE8BB26D}" dt="2023-11-28T19:31:36.202" v="88" actId="255"/>
          <ac:spMkLst>
            <pc:docMk/>
            <pc:sldMk cId="484188521" sldId="405"/>
            <ac:spMk id="3" creationId="{CDE6D8EA-6125-4448-95CC-4725C1C2CEE7}"/>
          </ac:spMkLst>
        </pc:spChg>
        <pc:spChg chg="mod">
          <ac:chgData name="Jimmy Gilbert" userId="0212c120946023de" providerId="LiveId" clId="{610068A8-AFB4-4191-8225-B7F4CE8BB26D}" dt="2023-11-28T19:30:56.411" v="81" actId="20577"/>
          <ac:spMkLst>
            <pc:docMk/>
            <pc:sldMk cId="484188521" sldId="405"/>
            <ac:spMk id="5" creationId="{5A5C7D57-8D93-489D-A054-A46220707735}"/>
          </ac:spMkLst>
        </pc:spChg>
        <pc:spChg chg="add del">
          <ac:chgData name="Jimmy Gilbert" userId="0212c120946023de" providerId="LiveId" clId="{610068A8-AFB4-4191-8225-B7F4CE8BB26D}" dt="2023-11-28T19:31:06.813" v="83"/>
          <ac:spMkLst>
            <pc:docMk/>
            <pc:sldMk cId="484188521" sldId="405"/>
            <ac:spMk id="6" creationId="{7841AE44-014E-0C87-BDD7-30F4526828BC}"/>
          </ac:spMkLst>
        </pc:spChg>
      </pc:sldChg>
      <pc:sldChg chg="modSp mod">
        <pc:chgData name="Jimmy Gilbert" userId="0212c120946023de" providerId="LiveId" clId="{610068A8-AFB4-4191-8225-B7F4CE8BB26D}" dt="2023-11-28T19:48:39.049" v="144" actId="255"/>
        <pc:sldMkLst>
          <pc:docMk/>
          <pc:sldMk cId="2620926238" sldId="408"/>
        </pc:sldMkLst>
        <pc:spChg chg="mod">
          <ac:chgData name="Jimmy Gilbert" userId="0212c120946023de" providerId="LiveId" clId="{610068A8-AFB4-4191-8225-B7F4CE8BB26D}" dt="2023-11-28T19:48:39.049" v="144" actId="255"/>
          <ac:spMkLst>
            <pc:docMk/>
            <pc:sldMk cId="2620926238" sldId="408"/>
            <ac:spMk id="3" creationId="{F1914211-8448-4CA5-A396-74DB37252D5A}"/>
          </ac:spMkLst>
        </pc:spChg>
        <pc:spChg chg="mod">
          <ac:chgData name="Jimmy Gilbert" userId="0212c120946023de" providerId="LiveId" clId="{610068A8-AFB4-4191-8225-B7F4CE8BB26D}" dt="2023-11-28T19:27:06.505" v="64" actId="20577"/>
          <ac:spMkLst>
            <pc:docMk/>
            <pc:sldMk cId="2620926238" sldId="408"/>
            <ac:spMk id="5" creationId="{2FE9EA2A-3783-46A0-8E3C-7058876CF3A0}"/>
          </ac:spMkLst>
        </pc:spChg>
      </pc:sldChg>
      <pc:sldChg chg="modSp mod modAnim">
        <pc:chgData name="Jimmy Gilbert" userId="0212c120946023de" providerId="LiveId" clId="{610068A8-AFB4-4191-8225-B7F4CE8BB26D}" dt="2023-11-28T19:48:45.998" v="145" actId="255"/>
        <pc:sldMkLst>
          <pc:docMk/>
          <pc:sldMk cId="1108788149" sldId="410"/>
        </pc:sldMkLst>
        <pc:spChg chg="mod">
          <ac:chgData name="Jimmy Gilbert" userId="0212c120946023de" providerId="LiveId" clId="{610068A8-AFB4-4191-8225-B7F4CE8BB26D}" dt="2023-11-28T19:48:45.998" v="145" actId="255"/>
          <ac:spMkLst>
            <pc:docMk/>
            <pc:sldMk cId="1108788149" sldId="410"/>
            <ac:spMk id="3" creationId="{F6177670-484B-4B8E-9DCF-C1E384E6FCD4}"/>
          </ac:spMkLst>
        </pc:spChg>
        <pc:spChg chg="mod">
          <ac:chgData name="Jimmy Gilbert" userId="0212c120946023de" providerId="LiveId" clId="{610068A8-AFB4-4191-8225-B7F4CE8BB26D}" dt="2023-11-28T19:27:09.443" v="66" actId="20577"/>
          <ac:spMkLst>
            <pc:docMk/>
            <pc:sldMk cId="1108788149" sldId="410"/>
            <ac:spMk id="5" creationId="{6BF27D1A-B47B-4E47-813C-5233387D3019}"/>
          </ac:spMkLst>
        </pc:spChg>
      </pc:sldChg>
      <pc:sldChg chg="modSp">
        <pc:chgData name="Jimmy Gilbert" userId="0212c120946023de" providerId="LiveId" clId="{610068A8-AFB4-4191-8225-B7F4CE8BB26D}" dt="2023-11-28T19:48:52.862" v="146" actId="255"/>
        <pc:sldMkLst>
          <pc:docMk/>
          <pc:sldMk cId="1782014146" sldId="411"/>
        </pc:sldMkLst>
        <pc:spChg chg="mod">
          <ac:chgData name="Jimmy Gilbert" userId="0212c120946023de" providerId="LiveId" clId="{610068A8-AFB4-4191-8225-B7F4CE8BB26D}" dt="2023-11-28T19:48:52.862" v="146" actId="255"/>
          <ac:spMkLst>
            <pc:docMk/>
            <pc:sldMk cId="1782014146" sldId="411"/>
            <ac:spMk id="3" creationId="{E1BB56F1-1E11-45DB-90B9-B01CD6DFE941}"/>
          </ac:spMkLst>
        </pc:spChg>
      </pc:sldChg>
      <pc:sldChg chg="modSp">
        <pc:chgData name="Jimmy Gilbert" userId="0212c120946023de" providerId="LiveId" clId="{610068A8-AFB4-4191-8225-B7F4CE8BB26D}" dt="2023-11-28T19:39:25.831" v="133" actId="113"/>
        <pc:sldMkLst>
          <pc:docMk/>
          <pc:sldMk cId="2580324141" sldId="412"/>
        </pc:sldMkLst>
        <pc:spChg chg="mod">
          <ac:chgData name="Jimmy Gilbert" userId="0212c120946023de" providerId="LiveId" clId="{610068A8-AFB4-4191-8225-B7F4CE8BB26D}" dt="2023-11-28T19:39:25.831" v="133" actId="113"/>
          <ac:spMkLst>
            <pc:docMk/>
            <pc:sldMk cId="2580324141" sldId="412"/>
            <ac:spMk id="3" creationId="{4E18401E-16B3-4B05-B0FB-E40E401F63A8}"/>
          </ac:spMkLst>
        </pc:spChg>
      </pc:sldChg>
      <pc:sldChg chg="modSp mod">
        <pc:chgData name="Jimmy Gilbert" userId="0212c120946023de" providerId="LiveId" clId="{610068A8-AFB4-4191-8225-B7F4CE8BB26D}" dt="2023-12-06T17:44:06.699" v="148" actId="1076"/>
        <pc:sldMkLst>
          <pc:docMk/>
          <pc:sldMk cId="1602010306" sldId="416"/>
        </pc:sldMkLst>
        <pc:spChg chg="mod">
          <ac:chgData name="Jimmy Gilbert" userId="0212c120946023de" providerId="LiveId" clId="{610068A8-AFB4-4191-8225-B7F4CE8BB26D}" dt="2023-11-28T19:25:16.068" v="62" actId="20577"/>
          <ac:spMkLst>
            <pc:docMk/>
            <pc:sldMk cId="1602010306" sldId="416"/>
            <ac:spMk id="5" creationId="{3F31A05B-FCFB-4A28-9537-93E33FA80D6B}"/>
          </ac:spMkLst>
        </pc:spChg>
        <pc:spChg chg="mod">
          <ac:chgData name="Jimmy Gilbert" userId="0212c120946023de" providerId="LiveId" clId="{610068A8-AFB4-4191-8225-B7F4CE8BB26D}" dt="2023-11-28T19:38:41.055" v="130" actId="1076"/>
          <ac:spMkLst>
            <pc:docMk/>
            <pc:sldMk cId="1602010306" sldId="416"/>
            <ac:spMk id="6" creationId="{1D3240FA-A1D3-43BE-892D-80938E222329}"/>
          </ac:spMkLst>
        </pc:spChg>
        <pc:spChg chg="mod">
          <ac:chgData name="Jimmy Gilbert" userId="0212c120946023de" providerId="LiveId" clId="{610068A8-AFB4-4191-8225-B7F4CE8BB26D}" dt="2023-11-28T19:43:18.351" v="141" actId="1076"/>
          <ac:spMkLst>
            <pc:docMk/>
            <pc:sldMk cId="1602010306" sldId="416"/>
            <ac:spMk id="8" creationId="{77F76730-AC9E-4C05-AA33-DAD5F6375E77}"/>
          </ac:spMkLst>
        </pc:spChg>
        <pc:spChg chg="mod">
          <ac:chgData name="Jimmy Gilbert" userId="0212c120946023de" providerId="LiveId" clId="{610068A8-AFB4-4191-8225-B7F4CE8BB26D}" dt="2023-11-28T19:41:03.694" v="136" actId="5793"/>
          <ac:spMkLst>
            <pc:docMk/>
            <pc:sldMk cId="1602010306" sldId="416"/>
            <ac:spMk id="10" creationId="{B9EF4324-605D-4B2A-8A79-C2DA7BFDFD4D}"/>
          </ac:spMkLst>
        </pc:spChg>
        <pc:spChg chg="mod">
          <ac:chgData name="Jimmy Gilbert" userId="0212c120946023de" providerId="LiveId" clId="{610068A8-AFB4-4191-8225-B7F4CE8BB26D}" dt="2023-12-06T17:44:06.699" v="148" actId="1076"/>
          <ac:spMkLst>
            <pc:docMk/>
            <pc:sldMk cId="1602010306" sldId="416"/>
            <ac:spMk id="11" creationId="{913D6F3F-CC2E-4BCF-9EAD-B459ED34E313}"/>
          </ac:spMkLst>
        </pc:spChg>
        <pc:spChg chg="mod">
          <ac:chgData name="Jimmy Gilbert" userId="0212c120946023de" providerId="LiveId" clId="{610068A8-AFB4-4191-8225-B7F4CE8BB26D}" dt="2023-12-06T17:43:58.915" v="147" actId="1076"/>
          <ac:spMkLst>
            <pc:docMk/>
            <pc:sldMk cId="1602010306" sldId="416"/>
            <ac:spMk id="12" creationId="{9E33F3E7-8A3F-4B0A-94CE-A6671193378E}"/>
          </ac:spMkLst>
        </pc:spChg>
        <pc:picChg chg="mod">
          <ac:chgData name="Jimmy Gilbert" userId="0212c120946023de" providerId="LiveId" clId="{610068A8-AFB4-4191-8225-B7F4CE8BB26D}" dt="2023-11-28T19:38:34.399" v="129" actId="34135"/>
          <ac:picMkLst>
            <pc:docMk/>
            <pc:sldMk cId="1602010306" sldId="416"/>
            <ac:picMk id="9" creationId="{7C0B0577-5AB7-4D8D-A608-8F6E99A32B05}"/>
          </ac:picMkLst>
        </pc:picChg>
      </pc:sldChg>
      <pc:sldChg chg="modSp mod">
        <pc:chgData name="Jimmy Gilbert" userId="0212c120946023de" providerId="LiveId" clId="{610068A8-AFB4-4191-8225-B7F4CE8BB26D}" dt="2023-11-28T19:18:49.218" v="6" actId="20577"/>
        <pc:sldMkLst>
          <pc:docMk/>
          <pc:sldMk cId="1465094402" sldId="426"/>
        </pc:sldMkLst>
        <pc:spChg chg="mod">
          <ac:chgData name="Jimmy Gilbert" userId="0212c120946023de" providerId="LiveId" clId="{610068A8-AFB4-4191-8225-B7F4CE8BB26D}" dt="2023-11-28T19:18:49.218" v="6" actId="20577"/>
          <ac:spMkLst>
            <pc:docMk/>
            <pc:sldMk cId="1465094402" sldId="426"/>
            <ac:spMk id="9217" creationId="{00000000-0000-0000-0000-000000000000}"/>
          </ac:spMkLst>
        </pc:spChg>
      </pc:sldChg>
      <pc:sldChg chg="modSp del">
        <pc:chgData name="Jimmy Gilbert" userId="0212c120946023de" providerId="LiveId" clId="{610068A8-AFB4-4191-8225-B7F4CE8BB26D}" dt="2023-11-28T19:24:45.939" v="50" actId="47"/>
        <pc:sldMkLst>
          <pc:docMk/>
          <pc:sldMk cId="3296571897" sldId="428"/>
        </pc:sldMkLst>
        <pc:spChg chg="mod">
          <ac:chgData name="Jimmy Gilbert" userId="0212c120946023de" providerId="LiveId" clId="{610068A8-AFB4-4191-8225-B7F4CE8BB26D}" dt="2023-11-21T17:09:52.553" v="4" actId="20577"/>
          <ac:spMkLst>
            <pc:docMk/>
            <pc:sldMk cId="3296571897" sldId="428"/>
            <ac:spMk id="5" creationId="{9E070149-9BA3-4B05-9DBA-C008FEE4EA7B}"/>
          </ac:spMkLst>
        </pc:spChg>
      </pc:sldChg>
      <pc:sldChg chg="addSp delSp modSp add mod modAnim">
        <pc:chgData name="Jimmy Gilbert" userId="0212c120946023de" providerId="LiveId" clId="{610068A8-AFB4-4191-8225-B7F4CE8BB26D}" dt="2023-11-28T19:22:57.460" v="49" actId="113"/>
        <pc:sldMkLst>
          <pc:docMk/>
          <pc:sldMk cId="3760706265" sldId="429"/>
        </pc:sldMkLst>
        <pc:spChg chg="mod">
          <ac:chgData name="Jimmy Gilbert" userId="0212c120946023de" providerId="LiveId" clId="{610068A8-AFB4-4191-8225-B7F4CE8BB26D}" dt="2023-11-28T19:22:06.608" v="39" actId="20577"/>
          <ac:spMkLst>
            <pc:docMk/>
            <pc:sldMk cId="3760706265" sldId="429"/>
            <ac:spMk id="3" creationId="{0B640B74-802B-488D-B5D8-EBB8D54D1DE5}"/>
          </ac:spMkLst>
        </pc:spChg>
        <pc:spChg chg="mod">
          <ac:chgData name="Jimmy Gilbert" userId="0212c120946023de" providerId="LiveId" clId="{610068A8-AFB4-4191-8225-B7F4CE8BB26D}" dt="2023-11-28T19:22:57.460" v="49" actId="113"/>
          <ac:spMkLst>
            <pc:docMk/>
            <pc:sldMk cId="3760706265" sldId="429"/>
            <ac:spMk id="4" creationId="{2A754892-D7BB-4406-89D4-A32173F14F55}"/>
          </ac:spMkLst>
        </pc:spChg>
        <pc:spChg chg="add del">
          <ac:chgData name="Jimmy Gilbert" userId="0212c120946023de" providerId="LiveId" clId="{610068A8-AFB4-4191-8225-B7F4CE8BB26D}" dt="2023-11-28T19:22:09.974" v="41"/>
          <ac:spMkLst>
            <pc:docMk/>
            <pc:sldMk cId="3760706265" sldId="429"/>
            <ac:spMk id="5" creationId="{3636768E-76C4-5846-EF4D-A2BDF7F2C669}"/>
          </ac:spMkLst>
        </pc:spChg>
      </pc:sldChg>
      <pc:sldChg chg="addSp delSp modSp add mod modAnim">
        <pc:chgData name="Jimmy Gilbert" userId="0212c120946023de" providerId="LiveId" clId="{610068A8-AFB4-4191-8225-B7F4CE8BB26D}" dt="2023-11-28T19:32:31.274" v="99" actId="113"/>
        <pc:sldMkLst>
          <pc:docMk/>
          <pc:sldMk cId="1547141596" sldId="430"/>
        </pc:sldMkLst>
        <pc:spChg chg="mod">
          <ac:chgData name="Jimmy Gilbert" userId="0212c120946023de" providerId="LiveId" clId="{610068A8-AFB4-4191-8225-B7F4CE8BB26D}" dt="2023-11-28T19:32:31.274" v="99" actId="113"/>
          <ac:spMkLst>
            <pc:docMk/>
            <pc:sldMk cId="1547141596" sldId="430"/>
            <ac:spMk id="3" creationId="{CDE6D8EA-6125-4448-95CC-4725C1C2CEE7}"/>
          </ac:spMkLst>
        </pc:spChg>
        <pc:spChg chg="mod">
          <ac:chgData name="Jimmy Gilbert" userId="0212c120946023de" providerId="LiveId" clId="{610068A8-AFB4-4191-8225-B7F4CE8BB26D}" dt="2023-11-28T19:31:48.147" v="90" actId="20577"/>
          <ac:spMkLst>
            <pc:docMk/>
            <pc:sldMk cId="1547141596" sldId="430"/>
            <ac:spMk id="5" creationId="{5A5C7D57-8D93-489D-A054-A46220707735}"/>
          </ac:spMkLst>
        </pc:spChg>
        <pc:spChg chg="add del">
          <ac:chgData name="Jimmy Gilbert" userId="0212c120946023de" providerId="LiveId" clId="{610068A8-AFB4-4191-8225-B7F4CE8BB26D}" dt="2023-11-28T19:32:05.480" v="92"/>
          <ac:spMkLst>
            <pc:docMk/>
            <pc:sldMk cId="1547141596" sldId="430"/>
            <ac:spMk id="6" creationId="{8B524B60-7BAC-9B46-EE7B-35688A905863}"/>
          </ac:spMkLst>
        </pc:spChg>
      </pc:sldChg>
    </pc:docChg>
  </pc:docChgLst>
  <pc:docChgLst>
    <pc:chgData name="Jimmy Gilbert" userId="0212c120946023de" providerId="LiveId" clId="{C857976F-6C40-4728-A58B-73D52BE9E956}"/>
    <pc:docChg chg="modSld">
      <pc:chgData name="Jimmy Gilbert" userId="0212c120946023de" providerId="LiveId" clId="{C857976F-6C40-4728-A58B-73D52BE9E956}" dt="2024-11-14T14:05:13.491" v="0" actId="20577"/>
      <pc:docMkLst>
        <pc:docMk/>
      </pc:docMkLst>
      <pc:sldChg chg="modSp mod">
        <pc:chgData name="Jimmy Gilbert" userId="0212c120946023de" providerId="LiveId" clId="{C857976F-6C40-4728-A58B-73D52BE9E956}" dt="2024-11-14T14:05:13.491" v="0" actId="20577"/>
        <pc:sldMkLst>
          <pc:docMk/>
          <pc:sldMk cId="1465094402" sldId="426"/>
        </pc:sldMkLst>
        <pc:spChg chg="mod">
          <ac:chgData name="Jimmy Gilbert" userId="0212c120946023de" providerId="LiveId" clId="{C857976F-6C40-4728-A58B-73D52BE9E956}" dt="2024-11-14T14:05:13.491" v="0" actId="20577"/>
          <ac:spMkLst>
            <pc:docMk/>
            <pc:sldMk cId="1465094402" sldId="426"/>
            <ac:spMk id="9217" creationId="{00000000-0000-0000-0000-000000000000}"/>
          </ac:spMkLst>
        </pc:spChg>
      </pc:sldChg>
    </pc:docChg>
  </pc:docChgLst>
  <pc:docChgLst>
    <pc:chgData name="Jimmy Gilbert" userId="0212c120946023de" providerId="LiveId" clId="{B73A56C1-6D98-45F3-8DBE-77354938A37B}"/>
    <pc:docChg chg="undo custSel addSld delSld modSld modSection">
      <pc:chgData name="Jimmy Gilbert" userId="0212c120946023de" providerId="LiveId" clId="{B73A56C1-6D98-45F3-8DBE-77354938A37B}" dt="2021-10-13T17:36:37.826" v="332"/>
      <pc:docMkLst>
        <pc:docMk/>
      </pc:docMkLst>
      <pc:sldChg chg="addSp modSp add mod modClrScheme modAnim chgLayout">
        <pc:chgData name="Jimmy Gilbert" userId="0212c120946023de" providerId="LiveId" clId="{B73A56C1-6D98-45F3-8DBE-77354938A37B}" dt="2021-10-13T17:36:17.801" v="328"/>
        <pc:sldMkLst>
          <pc:docMk/>
          <pc:sldMk cId="0" sldId="323"/>
        </pc:sldMkLst>
        <pc:spChg chg="add mod ord">
          <ac:chgData name="Jimmy Gilbert" userId="0212c120946023de" providerId="LiveId" clId="{B73A56C1-6D98-45F3-8DBE-77354938A37B}" dt="2021-10-13T15:37:57.503" v="149" actId="113"/>
          <ac:spMkLst>
            <pc:docMk/>
            <pc:sldMk cId="0" sldId="323"/>
            <ac:spMk id="2" creationId="{1F94BD5F-FF21-4F15-93AF-98EA691EFEBD}"/>
          </ac:spMkLst>
        </pc:spChg>
        <pc:spChg chg="mod ord">
          <ac:chgData name="Jimmy Gilbert" userId="0212c120946023de" providerId="LiveId" clId="{B73A56C1-6D98-45F3-8DBE-77354938A37B}" dt="2021-10-13T15:37:49.658" v="148"/>
          <ac:spMkLst>
            <pc:docMk/>
            <pc:sldMk cId="0" sldId="323"/>
            <ac:spMk id="1027" creationId="{CDBF335F-6057-48FE-8B88-69AE12369AC8}"/>
          </ac:spMkLst>
        </pc:spChg>
        <pc:spChg chg="mod ord">
          <ac:chgData name="Jimmy Gilbert" userId="0212c120946023de" providerId="LiveId" clId="{B73A56C1-6D98-45F3-8DBE-77354938A37B}" dt="2021-10-13T15:37:43.553" v="143" actId="120"/>
          <ac:spMkLst>
            <pc:docMk/>
            <pc:sldMk cId="0" sldId="323"/>
            <ac:spMk id="1028" creationId="{1EAB7C9F-9101-4F51-97DA-98E7E67385D4}"/>
          </ac:spMkLst>
        </pc:spChg>
        <pc:graphicFrameChg chg="mod">
          <ac:chgData name="Jimmy Gilbert" userId="0212c120946023de" providerId="LiveId" clId="{B73A56C1-6D98-45F3-8DBE-77354938A37B}" dt="2021-10-13T15:38:01.993" v="150" actId="1076"/>
          <ac:graphicFrameMkLst>
            <pc:docMk/>
            <pc:sldMk cId="0" sldId="323"/>
            <ac:graphicFrameMk id="1026" creationId="{26CC38D0-6CB3-4B7E-8CB4-B9B83F8F0519}"/>
          </ac:graphicFrameMkLst>
        </pc:graphicFrameChg>
      </pc:sldChg>
      <pc:sldChg chg="addSp delSp modSp add mod modClrScheme modAnim chgLayout">
        <pc:chgData name="Jimmy Gilbert" userId="0212c120946023de" providerId="LiveId" clId="{B73A56C1-6D98-45F3-8DBE-77354938A37B}" dt="2021-10-13T17:36:07.411" v="326"/>
        <pc:sldMkLst>
          <pc:docMk/>
          <pc:sldMk cId="0" sldId="324"/>
        </pc:sldMkLst>
        <pc:spChg chg="add mod ord">
          <ac:chgData name="Jimmy Gilbert" userId="0212c120946023de" providerId="LiveId" clId="{B73A56C1-6D98-45F3-8DBE-77354938A37B}" dt="2021-10-13T17:31:55.750" v="309" actId="114"/>
          <ac:spMkLst>
            <pc:docMk/>
            <pc:sldMk cId="0" sldId="324"/>
            <ac:spMk id="2" creationId="{B832B69A-888B-4BBE-9EE4-7DA2EFD62C35}"/>
          </ac:spMkLst>
        </pc:spChg>
        <pc:spChg chg="add mod ord">
          <ac:chgData name="Jimmy Gilbert" userId="0212c120946023de" providerId="LiveId" clId="{B73A56C1-6D98-45F3-8DBE-77354938A37B}" dt="2021-10-13T15:36:33.993" v="135" actId="20577"/>
          <ac:spMkLst>
            <pc:docMk/>
            <pc:sldMk cId="0" sldId="324"/>
            <ac:spMk id="3" creationId="{CA3F9B96-26A4-4A6F-A6EE-A6DCF3D1954B}"/>
          </ac:spMkLst>
        </pc:spChg>
        <pc:spChg chg="del mod ord">
          <ac:chgData name="Jimmy Gilbert" userId="0212c120946023de" providerId="LiveId" clId="{B73A56C1-6D98-45F3-8DBE-77354938A37B}" dt="2021-10-13T15:36:22.395" v="132" actId="478"/>
          <ac:spMkLst>
            <pc:docMk/>
            <pc:sldMk cId="0" sldId="324"/>
            <ac:spMk id="2051" creationId="{16BB3489-4AD2-4D1F-95FB-ECAD7A456540}"/>
          </ac:spMkLst>
        </pc:spChg>
        <pc:spChg chg="mod ord">
          <ac:chgData name="Jimmy Gilbert" userId="0212c120946023de" providerId="LiveId" clId="{B73A56C1-6D98-45F3-8DBE-77354938A37B}" dt="2021-10-13T15:36:30.628" v="133" actId="700"/>
          <ac:spMkLst>
            <pc:docMk/>
            <pc:sldMk cId="0" sldId="324"/>
            <ac:spMk id="2052" creationId="{9FF71224-9038-4928-8305-5449D12082FB}"/>
          </ac:spMkLst>
        </pc:spChg>
        <pc:graphicFrameChg chg="mod">
          <ac:chgData name="Jimmy Gilbert" userId="0212c120946023de" providerId="LiveId" clId="{B73A56C1-6D98-45F3-8DBE-77354938A37B}" dt="2021-10-13T17:29:26.008" v="303" actId="14100"/>
          <ac:graphicFrameMkLst>
            <pc:docMk/>
            <pc:sldMk cId="0" sldId="324"/>
            <ac:graphicFrameMk id="2050" creationId="{113BE794-46C4-4037-8441-BF1A1EDF75C9}"/>
          </ac:graphicFrameMkLst>
        </pc:graphicFrameChg>
        <pc:picChg chg="add mod">
          <ac:chgData name="Jimmy Gilbert" userId="0212c120946023de" providerId="LiveId" clId="{B73A56C1-6D98-45F3-8DBE-77354938A37B}" dt="2021-10-13T17:30:15.622" v="308" actId="1076"/>
          <ac:picMkLst>
            <pc:docMk/>
            <pc:sldMk cId="0" sldId="324"/>
            <ac:picMk id="5" creationId="{616DD3F5-1B04-4B91-89B8-0613D986A11B}"/>
          </ac:picMkLst>
        </pc:picChg>
      </pc:sldChg>
      <pc:sldChg chg="addSp modSp add mod modClrScheme modAnim chgLayout">
        <pc:chgData name="Jimmy Gilbert" userId="0212c120946023de" providerId="LiveId" clId="{B73A56C1-6D98-45F3-8DBE-77354938A37B}" dt="2021-10-13T17:36:14.051" v="327"/>
        <pc:sldMkLst>
          <pc:docMk/>
          <pc:sldMk cId="0" sldId="325"/>
        </pc:sldMkLst>
        <pc:spChg chg="add mod ord">
          <ac:chgData name="Jimmy Gilbert" userId="0212c120946023de" providerId="LiveId" clId="{B73A56C1-6D98-45F3-8DBE-77354938A37B}" dt="2021-10-13T15:38:13.375" v="154" actId="5793"/>
          <ac:spMkLst>
            <pc:docMk/>
            <pc:sldMk cId="0" sldId="325"/>
            <ac:spMk id="2" creationId="{80EB487E-BCE5-41CC-A3BB-C45C13397818}"/>
          </ac:spMkLst>
        </pc:spChg>
        <pc:spChg chg="mod ord">
          <ac:chgData name="Jimmy Gilbert" userId="0212c120946023de" providerId="LiveId" clId="{B73A56C1-6D98-45F3-8DBE-77354938A37B}" dt="2021-10-13T15:38:25.765" v="158" actId="21"/>
          <ac:spMkLst>
            <pc:docMk/>
            <pc:sldMk cId="0" sldId="325"/>
            <ac:spMk id="9218" creationId="{D58C6827-1C7A-4711-AB81-98DDAA2372B4}"/>
          </ac:spMkLst>
        </pc:spChg>
        <pc:spChg chg="mod ord">
          <ac:chgData name="Jimmy Gilbert" userId="0212c120946023de" providerId="LiveId" clId="{B73A56C1-6D98-45F3-8DBE-77354938A37B}" dt="2021-10-13T15:38:30.449" v="161" actId="120"/>
          <ac:spMkLst>
            <pc:docMk/>
            <pc:sldMk cId="0" sldId="325"/>
            <ac:spMk id="9220" creationId="{22CDA71A-1881-4B98-9993-7825DF0BA33A}"/>
          </ac:spMkLst>
        </pc:spChg>
        <pc:picChg chg="mod">
          <ac:chgData name="Jimmy Gilbert" userId="0212c120946023de" providerId="LiveId" clId="{B73A56C1-6D98-45F3-8DBE-77354938A37B}" dt="2021-10-13T17:29:19.219" v="301" actId="14100"/>
          <ac:picMkLst>
            <pc:docMk/>
            <pc:sldMk cId="0" sldId="325"/>
            <ac:picMk id="9219" creationId="{0B8069DD-446E-4A3B-A1BE-F58516901C40}"/>
          </ac:picMkLst>
        </pc:picChg>
      </pc:sldChg>
      <pc:sldChg chg="addSp modSp add mod modClrScheme modAnim chgLayout">
        <pc:chgData name="Jimmy Gilbert" userId="0212c120946023de" providerId="LiveId" clId="{B73A56C1-6D98-45F3-8DBE-77354938A37B}" dt="2021-10-13T17:36:27.821" v="330"/>
        <pc:sldMkLst>
          <pc:docMk/>
          <pc:sldMk cId="0" sldId="326"/>
        </pc:sldMkLst>
        <pc:spChg chg="add mod ord">
          <ac:chgData name="Jimmy Gilbert" userId="0212c120946023de" providerId="LiveId" clId="{B73A56C1-6D98-45F3-8DBE-77354938A37B}" dt="2021-10-13T17:29:01.547" v="285" actId="5793"/>
          <ac:spMkLst>
            <pc:docMk/>
            <pc:sldMk cId="0" sldId="326"/>
            <ac:spMk id="2" creationId="{4355D548-0073-4B5C-900B-31E72296C279}"/>
          </ac:spMkLst>
        </pc:spChg>
        <pc:spChg chg="mod ord">
          <ac:chgData name="Jimmy Gilbert" userId="0212c120946023de" providerId="LiveId" clId="{B73A56C1-6D98-45F3-8DBE-77354938A37B}" dt="2021-10-13T17:29:06.393" v="298" actId="20577"/>
          <ac:spMkLst>
            <pc:docMk/>
            <pc:sldMk cId="0" sldId="326"/>
            <ac:spMk id="10242" creationId="{261E61CB-E983-4C65-83FE-D7ADE1EBCDDE}"/>
          </ac:spMkLst>
        </pc:spChg>
        <pc:spChg chg="mod ord">
          <ac:chgData name="Jimmy Gilbert" userId="0212c120946023de" providerId="LiveId" clId="{B73A56C1-6D98-45F3-8DBE-77354938A37B}" dt="2021-10-13T15:38:36.303" v="164" actId="120"/>
          <ac:spMkLst>
            <pc:docMk/>
            <pc:sldMk cId="0" sldId="326"/>
            <ac:spMk id="10244" creationId="{C6C22F6C-3BAE-4EDF-80B0-612DC06AEF39}"/>
          </ac:spMkLst>
        </pc:spChg>
        <pc:picChg chg="mod">
          <ac:chgData name="Jimmy Gilbert" userId="0212c120946023de" providerId="LiveId" clId="{B73A56C1-6D98-45F3-8DBE-77354938A37B}" dt="2021-10-13T17:29:12.750" v="300" actId="14100"/>
          <ac:picMkLst>
            <pc:docMk/>
            <pc:sldMk cId="0" sldId="326"/>
            <ac:picMk id="10243" creationId="{DDE1E116-8591-46E3-93DD-534B4F08D29D}"/>
          </ac:picMkLst>
        </pc:picChg>
      </pc:sldChg>
      <pc:sldChg chg="addSp modSp add mod modClrScheme modAnim chgLayout">
        <pc:chgData name="Jimmy Gilbert" userId="0212c120946023de" providerId="LiveId" clId="{B73A56C1-6D98-45F3-8DBE-77354938A37B}" dt="2021-10-13T17:36:24.888" v="329"/>
        <pc:sldMkLst>
          <pc:docMk/>
          <pc:sldMk cId="0" sldId="327"/>
        </pc:sldMkLst>
        <pc:spChg chg="add mod ord">
          <ac:chgData name="Jimmy Gilbert" userId="0212c120946023de" providerId="LiveId" clId="{B73A56C1-6D98-45F3-8DBE-77354938A37B}" dt="2021-10-13T17:28:49.293" v="281" actId="20577"/>
          <ac:spMkLst>
            <pc:docMk/>
            <pc:sldMk cId="0" sldId="327"/>
            <ac:spMk id="2" creationId="{E4E1CB52-3DAA-460A-B90F-F7C4B6056C25}"/>
          </ac:spMkLst>
        </pc:spChg>
        <pc:spChg chg="mod ord">
          <ac:chgData name="Jimmy Gilbert" userId="0212c120946023de" providerId="LiveId" clId="{B73A56C1-6D98-45F3-8DBE-77354938A37B}" dt="2021-10-13T17:28:16.559" v="220" actId="20577"/>
          <ac:spMkLst>
            <pc:docMk/>
            <pc:sldMk cId="0" sldId="327"/>
            <ac:spMk id="11266" creationId="{1DA575FA-67B7-408C-8AFD-E4F8D5510E3B}"/>
          </ac:spMkLst>
        </pc:spChg>
        <pc:spChg chg="mod ord">
          <ac:chgData name="Jimmy Gilbert" userId="0212c120946023de" providerId="LiveId" clId="{B73A56C1-6D98-45F3-8DBE-77354938A37B}" dt="2021-10-13T15:38:40.452" v="167" actId="120"/>
          <ac:spMkLst>
            <pc:docMk/>
            <pc:sldMk cId="0" sldId="327"/>
            <ac:spMk id="11268" creationId="{89F3CC5A-0233-4FC0-8067-8E8CB6673809}"/>
          </ac:spMkLst>
        </pc:spChg>
        <pc:picChg chg="mod">
          <ac:chgData name="Jimmy Gilbert" userId="0212c120946023de" providerId="LiveId" clId="{B73A56C1-6D98-45F3-8DBE-77354938A37B}" dt="2021-10-13T17:28:22.472" v="221" actId="1076"/>
          <ac:picMkLst>
            <pc:docMk/>
            <pc:sldMk cId="0" sldId="327"/>
            <ac:picMk id="11267" creationId="{52B52F87-DFBE-4C40-A3E5-A0848944677F}"/>
          </ac:picMkLst>
        </pc:picChg>
      </pc:sldChg>
      <pc:sldChg chg="addSp modSp add mod modClrScheme modAnim chgLayout">
        <pc:chgData name="Jimmy Gilbert" userId="0212c120946023de" providerId="LiveId" clId="{B73A56C1-6D98-45F3-8DBE-77354938A37B}" dt="2021-10-13T17:36:31.591" v="331"/>
        <pc:sldMkLst>
          <pc:docMk/>
          <pc:sldMk cId="0" sldId="328"/>
        </pc:sldMkLst>
        <pc:spChg chg="add mod ord">
          <ac:chgData name="Jimmy Gilbert" userId="0212c120946023de" providerId="LiveId" clId="{B73A56C1-6D98-45F3-8DBE-77354938A37B}" dt="2021-10-13T17:27:31.482" v="207" actId="14"/>
          <ac:spMkLst>
            <pc:docMk/>
            <pc:sldMk cId="0" sldId="328"/>
            <ac:spMk id="2" creationId="{E1B36A15-3238-40EE-876F-41C1A149E0D0}"/>
          </ac:spMkLst>
        </pc:spChg>
        <pc:spChg chg="mod ord">
          <ac:chgData name="Jimmy Gilbert" userId="0212c120946023de" providerId="LiveId" clId="{B73A56C1-6D98-45F3-8DBE-77354938A37B}" dt="2021-10-13T17:27:28.931" v="205"/>
          <ac:spMkLst>
            <pc:docMk/>
            <pc:sldMk cId="0" sldId="328"/>
            <ac:spMk id="3075" creationId="{DFDD25FF-C5AD-43AE-B290-2B5F1A75E11E}"/>
          </ac:spMkLst>
        </pc:spChg>
        <pc:spChg chg="mod ord">
          <ac:chgData name="Jimmy Gilbert" userId="0212c120946023de" providerId="LiveId" clId="{B73A56C1-6D98-45F3-8DBE-77354938A37B}" dt="2021-10-13T15:38:46.529" v="170" actId="27636"/>
          <ac:spMkLst>
            <pc:docMk/>
            <pc:sldMk cId="0" sldId="328"/>
            <ac:spMk id="3076" creationId="{A3E2A69B-001B-4207-96E1-30422BEDBCC0}"/>
          </ac:spMkLst>
        </pc:spChg>
        <pc:graphicFrameChg chg="mod">
          <ac:chgData name="Jimmy Gilbert" userId="0212c120946023de" providerId="LiveId" clId="{B73A56C1-6D98-45F3-8DBE-77354938A37B}" dt="2021-10-13T17:27:46.140" v="210" actId="1076"/>
          <ac:graphicFrameMkLst>
            <pc:docMk/>
            <pc:sldMk cId="0" sldId="328"/>
            <ac:graphicFrameMk id="3074" creationId="{1DED83A5-C659-46B2-A8C9-6CB4759AEEB4}"/>
          </ac:graphicFrameMkLst>
        </pc:graphicFrameChg>
      </pc:sldChg>
      <pc:sldChg chg="addSp modSp add mod modClrScheme modAnim chgLayout">
        <pc:chgData name="Jimmy Gilbert" userId="0212c120946023de" providerId="LiveId" clId="{B73A56C1-6D98-45F3-8DBE-77354938A37B}" dt="2021-10-13T17:36:37.826" v="332"/>
        <pc:sldMkLst>
          <pc:docMk/>
          <pc:sldMk cId="0" sldId="329"/>
        </pc:sldMkLst>
        <pc:spChg chg="add mod ord">
          <ac:chgData name="Jimmy Gilbert" userId="0212c120946023de" providerId="LiveId" clId="{B73A56C1-6D98-45F3-8DBE-77354938A37B}" dt="2021-10-13T17:26:58.581" v="189" actId="14"/>
          <ac:spMkLst>
            <pc:docMk/>
            <pc:sldMk cId="0" sldId="329"/>
            <ac:spMk id="2" creationId="{79ECA556-D956-415D-8C51-3B55BD6BD505}"/>
          </ac:spMkLst>
        </pc:spChg>
        <pc:spChg chg="mod ord">
          <ac:chgData name="Jimmy Gilbert" userId="0212c120946023de" providerId="LiveId" clId="{B73A56C1-6D98-45F3-8DBE-77354938A37B}" dt="2021-10-13T17:27:07.193" v="198" actId="20577"/>
          <ac:spMkLst>
            <pc:docMk/>
            <pc:sldMk cId="0" sldId="329"/>
            <ac:spMk id="12290" creationId="{A3BFF274-927C-4910-A2EB-59FC38FE8AF7}"/>
          </ac:spMkLst>
        </pc:spChg>
        <pc:spChg chg="mod ord">
          <ac:chgData name="Jimmy Gilbert" userId="0212c120946023de" providerId="LiveId" clId="{B73A56C1-6D98-45F3-8DBE-77354938A37B}" dt="2021-10-13T15:38:52.510" v="173" actId="120"/>
          <ac:spMkLst>
            <pc:docMk/>
            <pc:sldMk cId="0" sldId="329"/>
            <ac:spMk id="12291" creationId="{3BD61012-D2A0-42AA-87FB-EA03AA161549}"/>
          </ac:spMkLst>
        </pc:spChg>
        <pc:picChg chg="add mod">
          <ac:chgData name="Jimmy Gilbert" userId="0212c120946023de" providerId="LiveId" clId="{B73A56C1-6D98-45F3-8DBE-77354938A37B}" dt="2021-10-13T17:33:01.945" v="313" actId="1076"/>
          <ac:picMkLst>
            <pc:docMk/>
            <pc:sldMk cId="0" sldId="329"/>
            <ac:picMk id="4" creationId="{F32F10C6-CC59-48B9-BF2F-0A76660382BD}"/>
          </ac:picMkLst>
        </pc:picChg>
        <pc:picChg chg="add mod">
          <ac:chgData name="Jimmy Gilbert" userId="0212c120946023de" providerId="LiveId" clId="{B73A56C1-6D98-45F3-8DBE-77354938A37B}" dt="2021-10-13T17:33:19.305" v="315" actId="1076"/>
          <ac:picMkLst>
            <pc:docMk/>
            <pc:sldMk cId="0" sldId="329"/>
            <ac:picMk id="6" creationId="{59E3962C-E951-4C88-80F2-46EBF315FFDA}"/>
          </ac:picMkLst>
        </pc:picChg>
      </pc:sldChg>
      <pc:sldChg chg="modSp del mod">
        <pc:chgData name="Jimmy Gilbert" userId="0212c120946023de" providerId="LiveId" clId="{B73A56C1-6D98-45F3-8DBE-77354938A37B}" dt="2021-10-13T15:35:38.995" v="117" actId="47"/>
        <pc:sldMkLst>
          <pc:docMk/>
          <pc:sldMk cId="0" sldId="373"/>
        </pc:sldMkLst>
        <pc:spChg chg="mod">
          <ac:chgData name="Jimmy Gilbert" userId="0212c120946023de" providerId="LiveId" clId="{B73A56C1-6D98-45F3-8DBE-77354938A37B}" dt="2021-10-13T15:34:50.897" v="101" actId="120"/>
          <ac:spMkLst>
            <pc:docMk/>
            <pc:sldMk cId="0" sldId="373"/>
            <ac:spMk id="9218" creationId="{3B6ABBEA-DF37-45F1-9B13-127923EC1C6D}"/>
          </ac:spMkLst>
        </pc:spChg>
      </pc:sldChg>
      <pc:sldChg chg="del">
        <pc:chgData name="Jimmy Gilbert" userId="0212c120946023de" providerId="LiveId" clId="{B73A56C1-6D98-45F3-8DBE-77354938A37B}" dt="2021-10-13T15:38:56.507" v="174" actId="47"/>
        <pc:sldMkLst>
          <pc:docMk/>
          <pc:sldMk cId="0" sldId="374"/>
        </pc:sldMkLst>
      </pc:sldChg>
      <pc:sldChg chg="del">
        <pc:chgData name="Jimmy Gilbert" userId="0212c120946023de" providerId="LiveId" clId="{B73A56C1-6D98-45F3-8DBE-77354938A37B}" dt="2021-10-13T15:34:37.343" v="100" actId="47"/>
        <pc:sldMkLst>
          <pc:docMk/>
          <pc:sldMk cId="0" sldId="375"/>
        </pc:sldMkLst>
      </pc:sldChg>
      <pc:sldChg chg="del">
        <pc:chgData name="Jimmy Gilbert" userId="0212c120946023de" providerId="LiveId" clId="{B73A56C1-6D98-45F3-8DBE-77354938A37B}" dt="2021-10-13T15:34:37.109" v="99" actId="47"/>
        <pc:sldMkLst>
          <pc:docMk/>
          <pc:sldMk cId="0" sldId="376"/>
        </pc:sldMkLst>
      </pc:sldChg>
      <pc:sldChg chg="del">
        <pc:chgData name="Jimmy Gilbert" userId="0212c120946023de" providerId="LiveId" clId="{B73A56C1-6D98-45F3-8DBE-77354938A37B}" dt="2021-10-13T15:34:36.846" v="98" actId="47"/>
        <pc:sldMkLst>
          <pc:docMk/>
          <pc:sldMk cId="0" sldId="377"/>
        </pc:sldMkLst>
      </pc:sldChg>
      <pc:sldChg chg="del">
        <pc:chgData name="Jimmy Gilbert" userId="0212c120946023de" providerId="LiveId" clId="{B73A56C1-6D98-45F3-8DBE-77354938A37B}" dt="2021-10-13T15:34:30.400" v="91" actId="47"/>
        <pc:sldMkLst>
          <pc:docMk/>
          <pc:sldMk cId="0" sldId="378"/>
        </pc:sldMkLst>
      </pc:sldChg>
      <pc:sldChg chg="del">
        <pc:chgData name="Jimmy Gilbert" userId="0212c120946023de" providerId="LiveId" clId="{B73A56C1-6D98-45F3-8DBE-77354938A37B}" dt="2021-10-13T15:34:36.572" v="97" actId="47"/>
        <pc:sldMkLst>
          <pc:docMk/>
          <pc:sldMk cId="0" sldId="379"/>
        </pc:sldMkLst>
      </pc:sldChg>
      <pc:sldChg chg="addSp delSp modSp mod modAnim">
        <pc:chgData name="Jimmy Gilbert" userId="0212c120946023de" providerId="LiveId" clId="{B73A56C1-6D98-45F3-8DBE-77354938A37B}" dt="2021-10-13T15:32:11.712" v="54" actId="20577"/>
        <pc:sldMkLst>
          <pc:docMk/>
          <pc:sldMk cId="0" sldId="380"/>
        </pc:sldMkLst>
        <pc:spChg chg="mod">
          <ac:chgData name="Jimmy Gilbert" userId="0212c120946023de" providerId="LiveId" clId="{B73A56C1-6D98-45F3-8DBE-77354938A37B}" dt="2021-10-13T15:32:11.712" v="54" actId="20577"/>
          <ac:spMkLst>
            <pc:docMk/>
            <pc:sldMk cId="0" sldId="380"/>
            <ac:spMk id="2" creationId="{00000000-0000-0000-0000-000000000000}"/>
          </ac:spMkLst>
        </pc:spChg>
        <pc:spChg chg="mod">
          <ac:chgData name="Jimmy Gilbert" userId="0212c120946023de" providerId="LiveId" clId="{B73A56C1-6D98-45F3-8DBE-77354938A37B}" dt="2021-10-13T15:30:47.304" v="37" actId="14"/>
          <ac:spMkLst>
            <pc:docMk/>
            <pc:sldMk cId="0" sldId="380"/>
            <ac:spMk id="19458" creationId="{00000000-0000-0000-0000-000000000000}"/>
          </ac:spMkLst>
        </pc:spChg>
        <pc:picChg chg="del">
          <ac:chgData name="Jimmy Gilbert" userId="0212c120946023de" providerId="LiveId" clId="{B73A56C1-6D98-45F3-8DBE-77354938A37B}" dt="2021-10-13T15:30:40.819" v="34" actId="478"/>
          <ac:picMkLst>
            <pc:docMk/>
            <pc:sldMk cId="0" sldId="380"/>
            <ac:picMk id="7" creationId="{4B2B26A3-100A-4B50-9D37-340C7DD0A056}"/>
          </ac:picMkLst>
        </pc:picChg>
        <pc:picChg chg="add mod">
          <ac:chgData name="Jimmy Gilbert" userId="0212c120946023de" providerId="LiveId" clId="{B73A56C1-6D98-45F3-8DBE-77354938A37B}" dt="2021-10-13T15:31:46.082" v="48" actId="1035"/>
          <ac:picMkLst>
            <pc:docMk/>
            <pc:sldMk cId="0" sldId="380"/>
            <ac:picMk id="8" creationId="{55F42397-65D8-4FB6-A2AA-8A19AF6B1DCA}"/>
          </ac:picMkLst>
        </pc:picChg>
      </pc:sldChg>
      <pc:sldChg chg="del">
        <pc:chgData name="Jimmy Gilbert" userId="0212c120946023de" providerId="LiveId" clId="{B73A56C1-6D98-45F3-8DBE-77354938A37B}" dt="2021-10-13T15:34:35.908" v="95" actId="47"/>
        <pc:sldMkLst>
          <pc:docMk/>
          <pc:sldMk cId="0" sldId="381"/>
        </pc:sldMkLst>
      </pc:sldChg>
      <pc:sldChg chg="del">
        <pc:chgData name="Jimmy Gilbert" userId="0212c120946023de" providerId="LiveId" clId="{B73A56C1-6D98-45F3-8DBE-77354938A37B}" dt="2021-10-13T15:34:35.639" v="94" actId="47"/>
        <pc:sldMkLst>
          <pc:docMk/>
          <pc:sldMk cId="0" sldId="382"/>
        </pc:sldMkLst>
      </pc:sldChg>
      <pc:sldChg chg="del">
        <pc:chgData name="Jimmy Gilbert" userId="0212c120946023de" providerId="LiveId" clId="{B73A56C1-6D98-45F3-8DBE-77354938A37B}" dt="2021-10-13T15:34:35.071" v="93" actId="47"/>
        <pc:sldMkLst>
          <pc:docMk/>
          <pc:sldMk cId="0" sldId="383"/>
        </pc:sldMkLst>
      </pc:sldChg>
      <pc:sldChg chg="del">
        <pc:chgData name="Jimmy Gilbert" userId="0212c120946023de" providerId="LiveId" clId="{B73A56C1-6D98-45F3-8DBE-77354938A37B}" dt="2021-10-13T15:34:34.358" v="92" actId="47"/>
        <pc:sldMkLst>
          <pc:docMk/>
          <pc:sldMk cId="0" sldId="385"/>
        </pc:sldMkLst>
      </pc:sldChg>
      <pc:sldChg chg="addSp modSp mod">
        <pc:chgData name="Jimmy Gilbert" userId="0212c120946023de" providerId="LiveId" clId="{B73A56C1-6D98-45F3-8DBE-77354938A37B}" dt="2021-10-13T17:35:36.228" v="324" actId="1076"/>
        <pc:sldMkLst>
          <pc:docMk/>
          <pc:sldMk cId="2344287550" sldId="421"/>
        </pc:sldMkLst>
        <pc:spChg chg="mod">
          <ac:chgData name="Jimmy Gilbert" userId="0212c120946023de" providerId="LiveId" clId="{B73A56C1-6D98-45F3-8DBE-77354938A37B}" dt="2021-10-13T15:33:38.567" v="81" actId="20577"/>
          <ac:spMkLst>
            <pc:docMk/>
            <pc:sldMk cId="2344287550" sldId="421"/>
            <ac:spMk id="2" creationId="{00000000-0000-0000-0000-000000000000}"/>
          </ac:spMkLst>
        </pc:spChg>
        <pc:picChg chg="add mod">
          <ac:chgData name="Jimmy Gilbert" userId="0212c120946023de" providerId="LiveId" clId="{B73A56C1-6D98-45F3-8DBE-77354938A37B}" dt="2021-10-13T17:35:36.228" v="324" actId="1076"/>
          <ac:picMkLst>
            <pc:docMk/>
            <pc:sldMk cId="2344287550" sldId="421"/>
            <ac:picMk id="4" creationId="{0E9B1A1B-4562-40BB-9286-063AB5C7E0C3}"/>
          </ac:picMkLst>
        </pc:picChg>
      </pc:sldChg>
      <pc:sldChg chg="del">
        <pc:chgData name="Jimmy Gilbert" userId="0212c120946023de" providerId="LiveId" clId="{B73A56C1-6D98-45F3-8DBE-77354938A37B}" dt="2021-10-13T15:34:36.161" v="96" actId="47"/>
        <pc:sldMkLst>
          <pc:docMk/>
          <pc:sldMk cId="433216299" sldId="427"/>
        </pc:sldMkLst>
      </pc:sldChg>
      <pc:sldChg chg="addSp delSp modSp add mod modAnim">
        <pc:chgData name="Jimmy Gilbert" userId="0212c120946023de" providerId="LiveId" clId="{B73A56C1-6D98-45F3-8DBE-77354938A37B}" dt="2021-10-13T15:33:08.108" v="64" actId="1076"/>
        <pc:sldMkLst>
          <pc:docMk/>
          <pc:sldMk cId="462171482" sldId="428"/>
        </pc:sldMkLst>
        <pc:spChg chg="mod">
          <ac:chgData name="Jimmy Gilbert" userId="0212c120946023de" providerId="LiveId" clId="{B73A56C1-6D98-45F3-8DBE-77354938A37B}" dt="2021-10-13T15:32:08.732" v="52" actId="20577"/>
          <ac:spMkLst>
            <pc:docMk/>
            <pc:sldMk cId="462171482" sldId="428"/>
            <ac:spMk id="2" creationId="{00000000-0000-0000-0000-000000000000}"/>
          </ac:spMkLst>
        </pc:spChg>
        <pc:spChg chg="mod">
          <ac:chgData name="Jimmy Gilbert" userId="0212c120946023de" providerId="LiveId" clId="{B73A56C1-6D98-45F3-8DBE-77354938A37B}" dt="2021-10-13T15:32:24.426" v="59" actId="20577"/>
          <ac:spMkLst>
            <pc:docMk/>
            <pc:sldMk cId="462171482" sldId="428"/>
            <ac:spMk id="19458" creationId="{00000000-0000-0000-0000-000000000000}"/>
          </ac:spMkLst>
        </pc:spChg>
        <pc:picChg chg="add mod">
          <ac:chgData name="Jimmy Gilbert" userId="0212c120946023de" providerId="LiveId" clId="{B73A56C1-6D98-45F3-8DBE-77354938A37B}" dt="2021-10-13T15:33:08.108" v="64" actId="1076"/>
          <ac:picMkLst>
            <pc:docMk/>
            <pc:sldMk cId="462171482" sldId="428"/>
            <ac:picMk id="7" creationId="{EA9DFE4E-2FD1-4089-8BE2-F75F9090AE6D}"/>
          </ac:picMkLst>
        </pc:picChg>
        <pc:picChg chg="del">
          <ac:chgData name="Jimmy Gilbert" userId="0212c120946023de" providerId="LiveId" clId="{B73A56C1-6D98-45F3-8DBE-77354938A37B}" dt="2021-10-13T15:32:06.387" v="50" actId="478"/>
          <ac:picMkLst>
            <pc:docMk/>
            <pc:sldMk cId="462171482" sldId="428"/>
            <ac:picMk id="8" creationId="{55F42397-65D8-4FB6-A2AA-8A19AF6B1DCA}"/>
          </ac:picMkLst>
        </pc:picChg>
      </pc:sldChg>
    </pc:docChg>
  </pc:docChgLst>
  <pc:docChgLst>
    <pc:chgData name="Jimmy Gilbert" userId="0212c120946023de" providerId="LiveId" clId="{A64DE8A8-5A3E-4E2A-83FF-8917BF4D6E91}"/>
    <pc:docChg chg="custSel addSld modSld">
      <pc:chgData name="Jimmy Gilbert" userId="0212c120946023de" providerId="LiveId" clId="{A64DE8A8-5A3E-4E2A-83FF-8917BF4D6E91}" dt="2018-04-08T22:12:04.630" v="17" actId="478"/>
      <pc:docMkLst>
        <pc:docMk/>
      </pc:docMkLst>
      <pc:sldChg chg="addSp delSp modSp">
        <pc:chgData name="Jimmy Gilbert" userId="0212c120946023de" providerId="LiveId" clId="{A64DE8A8-5A3E-4E2A-83FF-8917BF4D6E91}" dt="2018-04-08T22:10:26.738" v="4" actId="478"/>
        <pc:sldMkLst>
          <pc:docMk/>
          <pc:sldMk cId="0" sldId="256"/>
        </pc:sldMkLst>
        <pc:spChg chg="add del mod">
          <ac:chgData name="Jimmy Gilbert" userId="0212c120946023de" providerId="LiveId" clId="{A64DE8A8-5A3E-4E2A-83FF-8917BF4D6E91}" dt="2018-04-08T22:10:23.719" v="2" actId="478"/>
          <ac:spMkLst>
            <pc:docMk/>
            <pc:sldMk cId="0" sldId="256"/>
            <ac:spMk id="3" creationId="{604277E9-FD2E-4C09-84C3-F92648E652D6}"/>
          </ac:spMkLst>
        </pc:spChg>
        <pc:spChg chg="del">
          <ac:chgData name="Jimmy Gilbert" userId="0212c120946023de" providerId="LiveId" clId="{A64DE8A8-5A3E-4E2A-83FF-8917BF4D6E91}" dt="2018-04-08T22:10:22.115" v="1" actId="478"/>
          <ac:spMkLst>
            <pc:docMk/>
            <pc:sldMk cId="0" sldId="256"/>
            <ac:spMk id="5" creationId="{00000000-0000-0000-0000-000000000000}"/>
          </ac:spMkLst>
        </pc:spChg>
        <pc:spChg chg="add del mod">
          <ac:chgData name="Jimmy Gilbert" userId="0212c120946023de" providerId="LiveId" clId="{A64DE8A8-5A3E-4E2A-83FF-8917BF4D6E91}" dt="2018-04-08T22:10:26.738" v="4" actId="478"/>
          <ac:spMkLst>
            <pc:docMk/>
            <pc:sldMk cId="0" sldId="256"/>
            <ac:spMk id="6" creationId="{137E7145-D860-4AB8-90C3-296B1E1FCC52}"/>
          </ac:spMkLst>
        </pc:spChg>
        <pc:spChg chg="del">
          <ac:chgData name="Jimmy Gilbert" userId="0212c120946023de" providerId="LiveId" clId="{A64DE8A8-5A3E-4E2A-83FF-8917BF4D6E91}" dt="2018-04-08T22:10:25.272" v="3" actId="478"/>
          <ac:spMkLst>
            <pc:docMk/>
            <pc:sldMk cId="0" sldId="256"/>
            <ac:spMk id="9217" creationId="{00000000-0000-0000-0000-000000000000}"/>
          </ac:spMkLst>
        </pc:spChg>
      </pc:sldChg>
      <pc:sldChg chg="addSp delSp modSp add delAnim">
        <pc:chgData name="Jimmy Gilbert" userId="0212c120946023de" providerId="LiveId" clId="{A64DE8A8-5A3E-4E2A-83FF-8917BF4D6E91}" dt="2018-04-08T22:12:04.630" v="17" actId="478"/>
        <pc:sldMkLst>
          <pc:docMk/>
          <pc:sldMk cId="2530438231" sldId="427"/>
        </pc:sldMkLst>
        <pc:spChg chg="del">
          <ac:chgData name="Jimmy Gilbert" userId="0212c120946023de" providerId="LiveId" clId="{A64DE8A8-5A3E-4E2A-83FF-8917BF4D6E91}" dt="2018-04-08T22:11:28.665" v="7" actId="478"/>
          <ac:spMkLst>
            <pc:docMk/>
            <pc:sldMk cId="2530438231" sldId="427"/>
            <ac:spMk id="2" creationId="{00000000-0000-0000-0000-000000000000}"/>
          </ac:spMkLst>
        </pc:spChg>
        <pc:spChg chg="del">
          <ac:chgData name="Jimmy Gilbert" userId="0212c120946023de" providerId="LiveId" clId="{A64DE8A8-5A3E-4E2A-83FF-8917BF4D6E91}" dt="2018-04-08T22:11:36.507" v="11" actId="478"/>
          <ac:spMkLst>
            <pc:docMk/>
            <pc:sldMk cId="2530438231" sldId="427"/>
            <ac:spMk id="3" creationId="{00000000-0000-0000-0000-000000000000}"/>
          </ac:spMkLst>
        </pc:spChg>
        <pc:spChg chg="add del mod">
          <ac:chgData name="Jimmy Gilbert" userId="0212c120946023de" providerId="LiveId" clId="{A64DE8A8-5A3E-4E2A-83FF-8917BF4D6E91}" dt="2018-04-08T22:11:33.631" v="10" actId="478"/>
          <ac:spMkLst>
            <pc:docMk/>
            <pc:sldMk cId="2530438231" sldId="427"/>
            <ac:spMk id="5" creationId="{C7A77284-B182-48D4-9160-DC771BF3065D}"/>
          </ac:spMkLst>
        </pc:spChg>
        <pc:spChg chg="add del mod">
          <ac:chgData name="Jimmy Gilbert" userId="0212c120946023de" providerId="LiveId" clId="{A64DE8A8-5A3E-4E2A-83FF-8917BF4D6E91}" dt="2018-04-08T22:11:31.990" v="9" actId="478"/>
          <ac:spMkLst>
            <pc:docMk/>
            <pc:sldMk cId="2530438231" sldId="427"/>
            <ac:spMk id="7" creationId="{3FB24881-C3D9-42A0-A9BD-BA7759A77518}"/>
          </ac:spMkLst>
        </pc:spChg>
        <pc:spChg chg="del">
          <ac:chgData name="Jimmy Gilbert" userId="0212c120946023de" providerId="LiveId" clId="{A64DE8A8-5A3E-4E2A-83FF-8917BF4D6E91}" dt="2018-04-08T22:11:25.202" v="6" actId="478"/>
          <ac:spMkLst>
            <pc:docMk/>
            <pc:sldMk cId="2530438231" sldId="427"/>
            <ac:spMk id="8" creationId="{00000000-0000-0000-0000-000000000000}"/>
          </ac:spMkLst>
        </pc:spChg>
        <pc:spChg chg="del">
          <ac:chgData name="Jimmy Gilbert" userId="0212c120946023de" providerId="LiveId" clId="{A64DE8A8-5A3E-4E2A-83FF-8917BF4D6E91}" dt="2018-04-08T22:12:04.630" v="17" actId="478"/>
          <ac:spMkLst>
            <pc:docMk/>
            <pc:sldMk cId="2530438231" sldId="427"/>
            <ac:spMk id="10" creationId="{00000000-0000-0000-0000-000000000000}"/>
          </ac:spMkLst>
        </pc:spChg>
        <pc:spChg chg="del">
          <ac:chgData name="Jimmy Gilbert" userId="0212c120946023de" providerId="LiveId" clId="{A64DE8A8-5A3E-4E2A-83FF-8917BF4D6E91}" dt="2018-04-08T22:12:02.511" v="16" actId="478"/>
          <ac:spMkLst>
            <pc:docMk/>
            <pc:sldMk cId="2530438231" sldId="427"/>
            <ac:spMk id="11" creationId="{00000000-0000-0000-0000-000000000000}"/>
          </ac:spMkLst>
        </pc:spChg>
        <pc:spChg chg="add del mod">
          <ac:chgData name="Jimmy Gilbert" userId="0212c120946023de" providerId="LiveId" clId="{A64DE8A8-5A3E-4E2A-83FF-8917BF4D6E91}" dt="2018-04-08T22:11:40.220" v="12"/>
          <ac:spMkLst>
            <pc:docMk/>
            <pc:sldMk cId="2530438231" sldId="427"/>
            <ac:spMk id="13" creationId="{A84E2784-18A1-4EDA-B4B7-3E6D3AFF0A9D}"/>
          </ac:spMkLst>
        </pc:spChg>
        <pc:spChg chg="add del mod">
          <ac:chgData name="Jimmy Gilbert" userId="0212c120946023de" providerId="LiveId" clId="{A64DE8A8-5A3E-4E2A-83FF-8917BF4D6E91}" dt="2018-04-08T22:11:44.359" v="15" actId="478"/>
          <ac:spMkLst>
            <pc:docMk/>
            <pc:sldMk cId="2530438231" sldId="427"/>
            <ac:spMk id="14" creationId="{4069C75A-E01B-487D-89F7-103F5F75783B}"/>
          </ac:spMkLst>
        </pc:spChg>
        <pc:spChg chg="add del mod">
          <ac:chgData name="Jimmy Gilbert" userId="0212c120946023de" providerId="LiveId" clId="{A64DE8A8-5A3E-4E2A-83FF-8917BF4D6E91}" dt="2018-04-08T22:11:41.951" v="13" actId="478"/>
          <ac:spMkLst>
            <pc:docMk/>
            <pc:sldMk cId="2530438231" sldId="427"/>
            <ac:spMk id="15" creationId="{465AA17C-7E1E-4C29-B386-E1D866AB85F3}"/>
          </ac:spMkLst>
        </pc:spChg>
        <pc:spChg chg="add del mod">
          <ac:chgData name="Jimmy Gilbert" userId="0212c120946023de" providerId="LiveId" clId="{A64DE8A8-5A3E-4E2A-83FF-8917BF4D6E91}" dt="2018-04-08T22:11:43.294" v="14" actId="478"/>
          <ac:spMkLst>
            <pc:docMk/>
            <pc:sldMk cId="2530438231" sldId="427"/>
            <ac:spMk id="16" creationId="{C9EFBAE8-F22A-459E-B927-CF0E2E2D254E}"/>
          </ac:spMkLst>
        </pc:spChg>
        <pc:spChg chg="del">
          <ac:chgData name="Jimmy Gilbert" userId="0212c120946023de" providerId="LiveId" clId="{A64DE8A8-5A3E-4E2A-83FF-8917BF4D6E91}" dt="2018-04-08T22:11:30.610" v="8" actId="478"/>
          <ac:spMkLst>
            <pc:docMk/>
            <pc:sldMk cId="2530438231" sldId="427"/>
            <ac:spMk id="17411" creationId="{00000000-0000-0000-0000-000000000000}"/>
          </ac:spMkLst>
        </pc:spChg>
      </pc:sldChg>
    </pc:docChg>
  </pc:docChgLst>
  <pc:docChgLst>
    <pc:chgData name="Jimmy Gilbert" userId="0212c120946023de" providerId="LiveId" clId="{B6CD4122-95E6-4A99-8260-D6BC68D8CAC6}"/>
    <pc:docChg chg="undo custSel addSld delSld modSld sldOrd modSection">
      <pc:chgData name="Jimmy Gilbert" userId="0212c120946023de" providerId="LiveId" clId="{B6CD4122-95E6-4A99-8260-D6BC68D8CAC6}" dt="2021-09-10T10:37:09.372" v="325" actId="1076"/>
      <pc:docMkLst>
        <pc:docMk/>
      </pc:docMkLst>
      <pc:sldChg chg="del">
        <pc:chgData name="Jimmy Gilbert" userId="0212c120946023de" providerId="LiveId" clId="{B6CD4122-95E6-4A99-8260-D6BC68D8CAC6}" dt="2021-09-10T10:21:16.591" v="60" actId="47"/>
        <pc:sldMkLst>
          <pc:docMk/>
          <pc:sldMk cId="0" sldId="258"/>
        </pc:sldMkLst>
      </pc:sldChg>
      <pc:sldChg chg="del">
        <pc:chgData name="Jimmy Gilbert" userId="0212c120946023de" providerId="LiveId" clId="{B6CD4122-95E6-4A99-8260-D6BC68D8CAC6}" dt="2021-09-10T10:21:16.591" v="60" actId="47"/>
        <pc:sldMkLst>
          <pc:docMk/>
          <pc:sldMk cId="0" sldId="259"/>
        </pc:sldMkLst>
      </pc:sldChg>
      <pc:sldChg chg="del">
        <pc:chgData name="Jimmy Gilbert" userId="0212c120946023de" providerId="LiveId" clId="{B6CD4122-95E6-4A99-8260-D6BC68D8CAC6}" dt="2021-09-10T10:21:16.591" v="60" actId="47"/>
        <pc:sldMkLst>
          <pc:docMk/>
          <pc:sldMk cId="0" sldId="260"/>
        </pc:sldMkLst>
      </pc:sldChg>
      <pc:sldChg chg="del">
        <pc:chgData name="Jimmy Gilbert" userId="0212c120946023de" providerId="LiveId" clId="{B6CD4122-95E6-4A99-8260-D6BC68D8CAC6}" dt="2021-09-10T10:21:16.591" v="60" actId="47"/>
        <pc:sldMkLst>
          <pc:docMk/>
          <pc:sldMk cId="3990460626" sldId="261"/>
        </pc:sldMkLst>
      </pc:sldChg>
      <pc:sldChg chg="del">
        <pc:chgData name="Jimmy Gilbert" userId="0212c120946023de" providerId="LiveId" clId="{B6CD4122-95E6-4A99-8260-D6BC68D8CAC6}" dt="2021-09-10T10:21:16.591" v="60" actId="47"/>
        <pc:sldMkLst>
          <pc:docMk/>
          <pc:sldMk cId="0" sldId="262"/>
        </pc:sldMkLst>
      </pc:sldChg>
      <pc:sldChg chg="del">
        <pc:chgData name="Jimmy Gilbert" userId="0212c120946023de" providerId="LiveId" clId="{B6CD4122-95E6-4A99-8260-D6BC68D8CAC6}" dt="2021-09-10T10:21:16.591" v="60" actId="47"/>
        <pc:sldMkLst>
          <pc:docMk/>
          <pc:sldMk cId="0" sldId="264"/>
        </pc:sldMkLst>
      </pc:sldChg>
      <pc:sldChg chg="del">
        <pc:chgData name="Jimmy Gilbert" userId="0212c120946023de" providerId="LiveId" clId="{B6CD4122-95E6-4A99-8260-D6BC68D8CAC6}" dt="2021-09-10T10:21:16.591" v="60" actId="47"/>
        <pc:sldMkLst>
          <pc:docMk/>
          <pc:sldMk cId="0" sldId="265"/>
        </pc:sldMkLst>
      </pc:sldChg>
      <pc:sldChg chg="del">
        <pc:chgData name="Jimmy Gilbert" userId="0212c120946023de" providerId="LiveId" clId="{B6CD4122-95E6-4A99-8260-D6BC68D8CAC6}" dt="2021-09-10T10:21:16.591" v="60" actId="47"/>
        <pc:sldMkLst>
          <pc:docMk/>
          <pc:sldMk cId="0" sldId="266"/>
        </pc:sldMkLst>
      </pc:sldChg>
      <pc:sldChg chg="del">
        <pc:chgData name="Jimmy Gilbert" userId="0212c120946023de" providerId="LiveId" clId="{B6CD4122-95E6-4A99-8260-D6BC68D8CAC6}" dt="2021-09-10T10:21:16.591" v="60" actId="47"/>
        <pc:sldMkLst>
          <pc:docMk/>
          <pc:sldMk cId="0" sldId="267"/>
        </pc:sldMkLst>
      </pc:sldChg>
      <pc:sldChg chg="del">
        <pc:chgData name="Jimmy Gilbert" userId="0212c120946023de" providerId="LiveId" clId="{B6CD4122-95E6-4A99-8260-D6BC68D8CAC6}" dt="2021-09-10T10:21:16.591" v="60" actId="47"/>
        <pc:sldMkLst>
          <pc:docMk/>
          <pc:sldMk cId="0" sldId="268"/>
        </pc:sldMkLst>
      </pc:sldChg>
      <pc:sldChg chg="del">
        <pc:chgData name="Jimmy Gilbert" userId="0212c120946023de" providerId="LiveId" clId="{B6CD4122-95E6-4A99-8260-D6BC68D8CAC6}" dt="2021-09-10T10:21:16.591" v="60" actId="47"/>
        <pc:sldMkLst>
          <pc:docMk/>
          <pc:sldMk cId="0" sldId="271"/>
        </pc:sldMkLst>
      </pc:sldChg>
      <pc:sldChg chg="modSp del mod chgLayout">
        <pc:chgData name="Jimmy Gilbert" userId="0212c120946023de" providerId="LiveId" clId="{B6CD4122-95E6-4A99-8260-D6BC68D8CAC6}" dt="2021-09-10T10:22:25.918" v="93" actId="47"/>
        <pc:sldMkLst>
          <pc:docMk/>
          <pc:sldMk cId="0" sldId="272"/>
        </pc:sldMkLst>
        <pc:spChg chg="mod ord">
          <ac:chgData name="Jimmy Gilbert" userId="0212c120946023de" providerId="LiveId" clId="{B6CD4122-95E6-4A99-8260-D6BC68D8CAC6}" dt="2021-09-10T10:21:34.500" v="61" actId="700"/>
          <ac:spMkLst>
            <pc:docMk/>
            <pc:sldMk cId="0" sldId="272"/>
            <ac:spMk id="2" creationId="{E5AD4DFC-2D02-41DE-9D5B-1A9F59A46014}"/>
          </ac:spMkLst>
        </pc:spChg>
        <pc:spChg chg="mod ord">
          <ac:chgData name="Jimmy Gilbert" userId="0212c120946023de" providerId="LiveId" clId="{B6CD4122-95E6-4A99-8260-D6BC68D8CAC6}" dt="2021-09-10T10:21:34.500" v="61" actId="700"/>
          <ac:spMkLst>
            <pc:docMk/>
            <pc:sldMk cId="0" sldId="272"/>
            <ac:spMk id="4" creationId="{B45F84E2-4589-4C0B-996D-0A96F7E447AD}"/>
          </ac:spMkLst>
        </pc:spChg>
        <pc:spChg chg="mod ord">
          <ac:chgData name="Jimmy Gilbert" userId="0212c120946023de" providerId="LiveId" clId="{B6CD4122-95E6-4A99-8260-D6BC68D8CAC6}" dt="2021-09-10T10:21:34.500" v="61" actId="700"/>
          <ac:spMkLst>
            <pc:docMk/>
            <pc:sldMk cId="0" sldId="272"/>
            <ac:spMk id="5" creationId="{B1E78BAD-31EB-4325-B9DD-A21890A5A26F}"/>
          </ac:spMkLst>
        </pc:spChg>
        <pc:spChg chg="mod ord">
          <ac:chgData name="Jimmy Gilbert" userId="0212c120946023de" providerId="LiveId" clId="{B6CD4122-95E6-4A99-8260-D6BC68D8CAC6}" dt="2021-09-10T10:21:34.500" v="61" actId="700"/>
          <ac:spMkLst>
            <pc:docMk/>
            <pc:sldMk cId="0" sldId="272"/>
            <ac:spMk id="9218" creationId="{47A9CAF3-1E27-41E7-B190-1A8E294A2B9A}"/>
          </ac:spMkLst>
        </pc:spChg>
        <pc:spChg chg="mod ord">
          <ac:chgData name="Jimmy Gilbert" userId="0212c120946023de" providerId="LiveId" clId="{B6CD4122-95E6-4A99-8260-D6BC68D8CAC6}" dt="2021-09-10T10:21:34.500" v="61" actId="700"/>
          <ac:spMkLst>
            <pc:docMk/>
            <pc:sldMk cId="0" sldId="272"/>
            <ac:spMk id="9219" creationId="{F3DF52F5-1BBB-4047-B332-353D6592834B}"/>
          </ac:spMkLst>
        </pc:spChg>
        <pc:spChg chg="mod ord">
          <ac:chgData name="Jimmy Gilbert" userId="0212c120946023de" providerId="LiveId" clId="{B6CD4122-95E6-4A99-8260-D6BC68D8CAC6}" dt="2021-09-10T10:21:34.500" v="61" actId="700"/>
          <ac:spMkLst>
            <pc:docMk/>
            <pc:sldMk cId="0" sldId="272"/>
            <ac:spMk id="9222" creationId="{5CD307A5-4B6C-4075-B44B-93EA86387A6B}"/>
          </ac:spMkLst>
        </pc:spChg>
      </pc:sldChg>
      <pc:sldChg chg="del">
        <pc:chgData name="Jimmy Gilbert" userId="0212c120946023de" providerId="LiveId" clId="{B6CD4122-95E6-4A99-8260-D6BC68D8CAC6}" dt="2021-09-10T10:21:16.591" v="60" actId="47"/>
        <pc:sldMkLst>
          <pc:docMk/>
          <pc:sldMk cId="2015572488" sldId="275"/>
        </pc:sldMkLst>
      </pc:sldChg>
      <pc:sldChg chg="del">
        <pc:chgData name="Jimmy Gilbert" userId="0212c120946023de" providerId="LiveId" clId="{B6CD4122-95E6-4A99-8260-D6BC68D8CAC6}" dt="2021-09-10T10:21:16.591" v="60" actId="47"/>
        <pc:sldMkLst>
          <pc:docMk/>
          <pc:sldMk cId="3963964272" sldId="276"/>
        </pc:sldMkLst>
      </pc:sldChg>
      <pc:sldChg chg="del">
        <pc:chgData name="Jimmy Gilbert" userId="0212c120946023de" providerId="LiveId" clId="{B6CD4122-95E6-4A99-8260-D6BC68D8CAC6}" dt="2021-09-10T10:21:16.591" v="60" actId="47"/>
        <pc:sldMkLst>
          <pc:docMk/>
          <pc:sldMk cId="0" sldId="277"/>
        </pc:sldMkLst>
      </pc:sldChg>
      <pc:sldChg chg="addSp delSp modSp add mod modClrScheme chgLayout">
        <pc:chgData name="Jimmy Gilbert" userId="0212c120946023de" providerId="LiveId" clId="{B6CD4122-95E6-4A99-8260-D6BC68D8CAC6}" dt="2021-09-10T10:32:27.694" v="290" actId="1076"/>
        <pc:sldMkLst>
          <pc:docMk/>
          <pc:sldMk cId="0" sldId="373"/>
        </pc:sldMkLst>
        <pc:spChg chg="add mod ord">
          <ac:chgData name="Jimmy Gilbert" userId="0212c120946023de" providerId="LiveId" clId="{B6CD4122-95E6-4A99-8260-D6BC68D8CAC6}" dt="2021-09-10T10:23:04.328" v="114" actId="27636"/>
          <ac:spMkLst>
            <pc:docMk/>
            <pc:sldMk cId="0" sldId="373"/>
            <ac:spMk id="2" creationId="{2C4DA180-8613-4FB1-A434-3EF184C50FBF}"/>
          </ac:spMkLst>
        </pc:spChg>
        <pc:spChg chg="add mod">
          <ac:chgData name="Jimmy Gilbert" userId="0212c120946023de" providerId="LiveId" clId="{B6CD4122-95E6-4A99-8260-D6BC68D8CAC6}" dt="2021-09-10T10:22:53.545" v="105"/>
          <ac:spMkLst>
            <pc:docMk/>
            <pc:sldMk cId="0" sldId="373"/>
            <ac:spMk id="4" creationId="{2D6E3D84-2363-4176-9368-9FAAC4D38299}"/>
          </ac:spMkLst>
        </pc:spChg>
        <pc:spChg chg="mod ord">
          <ac:chgData name="Jimmy Gilbert" userId="0212c120946023de" providerId="LiveId" clId="{B6CD4122-95E6-4A99-8260-D6BC68D8CAC6}" dt="2021-09-10T10:21:34.500" v="61" actId="700"/>
          <ac:spMkLst>
            <pc:docMk/>
            <pc:sldMk cId="0" sldId="373"/>
            <ac:spMk id="9218" creationId="{3B6ABBEA-DF37-45F1-9B13-127923EC1C6D}"/>
          </ac:spMkLst>
        </pc:spChg>
        <pc:spChg chg="del mod ord">
          <ac:chgData name="Jimmy Gilbert" userId="0212c120946023de" providerId="LiveId" clId="{B6CD4122-95E6-4A99-8260-D6BC68D8CAC6}" dt="2021-09-10T10:22:51.348" v="104" actId="478"/>
          <ac:spMkLst>
            <pc:docMk/>
            <pc:sldMk cId="0" sldId="373"/>
            <ac:spMk id="9219" creationId="{501C4FC7-2EDB-4291-9327-522E3C038A9B}"/>
          </ac:spMkLst>
        </pc:spChg>
        <pc:picChg chg="add mod">
          <ac:chgData name="Jimmy Gilbert" userId="0212c120946023de" providerId="LiveId" clId="{B6CD4122-95E6-4A99-8260-D6BC68D8CAC6}" dt="2021-09-10T10:32:27.694" v="290" actId="1076"/>
          <ac:picMkLst>
            <pc:docMk/>
            <pc:sldMk cId="0" sldId="373"/>
            <ac:picMk id="6" creationId="{FA01B87D-7C7C-49EC-AD90-11A56919C1FF}"/>
          </ac:picMkLst>
        </pc:picChg>
      </pc:sldChg>
      <pc:sldChg chg="addSp delSp modSp add mod modClrScheme chgLayout">
        <pc:chgData name="Jimmy Gilbert" userId="0212c120946023de" providerId="LiveId" clId="{B6CD4122-95E6-4A99-8260-D6BC68D8CAC6}" dt="2021-09-10T10:33:30.884" v="296" actId="1076"/>
        <pc:sldMkLst>
          <pc:docMk/>
          <pc:sldMk cId="0" sldId="374"/>
        </pc:sldMkLst>
        <pc:spChg chg="add mod ord">
          <ac:chgData name="Jimmy Gilbert" userId="0212c120946023de" providerId="LiveId" clId="{B6CD4122-95E6-4A99-8260-D6BC68D8CAC6}" dt="2021-09-10T10:23:19.370" v="120" actId="21"/>
          <ac:spMkLst>
            <pc:docMk/>
            <pc:sldMk cId="0" sldId="374"/>
            <ac:spMk id="2" creationId="{FF44613F-261A-4883-96B2-343011B79131}"/>
          </ac:spMkLst>
        </pc:spChg>
        <pc:spChg chg="add mod">
          <ac:chgData name="Jimmy Gilbert" userId="0212c120946023de" providerId="LiveId" clId="{B6CD4122-95E6-4A99-8260-D6BC68D8CAC6}" dt="2021-09-10T10:23:30.466" v="126" actId="20577"/>
          <ac:spMkLst>
            <pc:docMk/>
            <pc:sldMk cId="0" sldId="374"/>
            <ac:spMk id="4" creationId="{34A20176-1577-4536-A26D-2DC7BCC701C9}"/>
          </ac:spMkLst>
        </pc:spChg>
        <pc:spChg chg="mod ord">
          <ac:chgData name="Jimmy Gilbert" userId="0212c120946023de" providerId="LiveId" clId="{B6CD4122-95E6-4A99-8260-D6BC68D8CAC6}" dt="2021-09-10T10:21:34.500" v="61" actId="700"/>
          <ac:spMkLst>
            <pc:docMk/>
            <pc:sldMk cId="0" sldId="374"/>
            <ac:spMk id="11266" creationId="{D0378791-FA83-4739-BA55-9CECA54F087A}"/>
          </ac:spMkLst>
        </pc:spChg>
        <pc:spChg chg="del mod ord">
          <ac:chgData name="Jimmy Gilbert" userId="0212c120946023de" providerId="LiveId" clId="{B6CD4122-95E6-4A99-8260-D6BC68D8CAC6}" dt="2021-09-10T10:23:27.334" v="124" actId="478"/>
          <ac:spMkLst>
            <pc:docMk/>
            <pc:sldMk cId="0" sldId="374"/>
            <ac:spMk id="11267" creationId="{FB0BDF60-87F8-46D9-AAA9-8612C55569AB}"/>
          </ac:spMkLst>
        </pc:spChg>
        <pc:picChg chg="add mod">
          <ac:chgData name="Jimmy Gilbert" userId="0212c120946023de" providerId="LiveId" clId="{B6CD4122-95E6-4A99-8260-D6BC68D8CAC6}" dt="2021-09-10T10:33:30.884" v="296" actId="1076"/>
          <ac:picMkLst>
            <pc:docMk/>
            <pc:sldMk cId="0" sldId="374"/>
            <ac:picMk id="6" creationId="{A85D187B-3A8F-49F4-ADCC-0FD0BD186CFF}"/>
          </ac:picMkLst>
        </pc:picChg>
      </pc:sldChg>
      <pc:sldChg chg="addSp modSp add mod modClrScheme chgLayout">
        <pc:chgData name="Jimmy Gilbert" userId="0212c120946023de" providerId="LiveId" clId="{B6CD4122-95E6-4A99-8260-D6BC68D8CAC6}" dt="2021-09-10T10:30:34.146" v="270" actId="20577"/>
        <pc:sldMkLst>
          <pc:docMk/>
          <pc:sldMk cId="0" sldId="375"/>
        </pc:sldMkLst>
        <pc:spChg chg="add mod ord">
          <ac:chgData name="Jimmy Gilbert" userId="0212c120946023de" providerId="LiveId" clId="{B6CD4122-95E6-4A99-8260-D6BC68D8CAC6}" dt="2021-09-10T10:23:51.280" v="136" actId="20577"/>
          <ac:spMkLst>
            <pc:docMk/>
            <pc:sldMk cId="0" sldId="375"/>
            <ac:spMk id="2" creationId="{02166F46-74EE-4882-A176-EB3F35D52419}"/>
          </ac:spMkLst>
        </pc:spChg>
        <pc:spChg chg="mod ord">
          <ac:chgData name="Jimmy Gilbert" userId="0212c120946023de" providerId="LiveId" clId="{B6CD4122-95E6-4A99-8260-D6BC68D8CAC6}" dt="2021-09-10T10:21:34.500" v="61" actId="700"/>
          <ac:spMkLst>
            <pc:docMk/>
            <pc:sldMk cId="0" sldId="375"/>
            <ac:spMk id="13314" creationId="{D7DD2D41-B832-4116-9AD6-BBA43DA8CC21}"/>
          </ac:spMkLst>
        </pc:spChg>
        <pc:spChg chg="mod ord">
          <ac:chgData name="Jimmy Gilbert" userId="0212c120946023de" providerId="LiveId" clId="{B6CD4122-95E6-4A99-8260-D6BC68D8CAC6}" dt="2021-09-10T10:30:34.146" v="270" actId="20577"/>
          <ac:spMkLst>
            <pc:docMk/>
            <pc:sldMk cId="0" sldId="375"/>
            <ac:spMk id="13315" creationId="{2193350D-4775-4C59-B506-6B5E46D419D2}"/>
          </ac:spMkLst>
        </pc:spChg>
        <pc:picChg chg="add mod">
          <ac:chgData name="Jimmy Gilbert" userId="0212c120946023de" providerId="LiveId" clId="{B6CD4122-95E6-4A99-8260-D6BC68D8CAC6}" dt="2021-09-10T10:30:27.862" v="267" actId="1076"/>
          <ac:picMkLst>
            <pc:docMk/>
            <pc:sldMk cId="0" sldId="375"/>
            <ac:picMk id="4" creationId="{B7B13AB1-D818-4352-8C1C-665C25D69A62}"/>
          </ac:picMkLst>
        </pc:picChg>
      </pc:sldChg>
      <pc:sldChg chg="addSp modSp add mod modClrScheme chgLayout">
        <pc:chgData name="Jimmy Gilbert" userId="0212c120946023de" providerId="LiveId" clId="{B6CD4122-95E6-4A99-8260-D6BC68D8CAC6}" dt="2021-09-10T10:31:10.102" v="280" actId="1076"/>
        <pc:sldMkLst>
          <pc:docMk/>
          <pc:sldMk cId="0" sldId="376"/>
        </pc:sldMkLst>
        <pc:spChg chg="add mod ord">
          <ac:chgData name="Jimmy Gilbert" userId="0212c120946023de" providerId="LiveId" clId="{B6CD4122-95E6-4A99-8260-D6BC68D8CAC6}" dt="2021-09-10T10:24:07.308" v="146" actId="20577"/>
          <ac:spMkLst>
            <pc:docMk/>
            <pc:sldMk cId="0" sldId="376"/>
            <ac:spMk id="2" creationId="{D71B0A6A-C457-445F-A104-B8CD09CE12B7}"/>
          </ac:spMkLst>
        </pc:spChg>
        <pc:spChg chg="mod ord">
          <ac:chgData name="Jimmy Gilbert" userId="0212c120946023de" providerId="LiveId" clId="{B6CD4122-95E6-4A99-8260-D6BC68D8CAC6}" dt="2021-09-10T10:21:34.500" v="61" actId="700"/>
          <ac:spMkLst>
            <pc:docMk/>
            <pc:sldMk cId="0" sldId="376"/>
            <ac:spMk id="15362" creationId="{15B0FA41-2BD8-49F2-B3D0-DCA43DB1C5A9}"/>
          </ac:spMkLst>
        </pc:spChg>
        <pc:spChg chg="mod ord">
          <ac:chgData name="Jimmy Gilbert" userId="0212c120946023de" providerId="LiveId" clId="{B6CD4122-95E6-4A99-8260-D6BC68D8CAC6}" dt="2021-09-10T10:30:37.105" v="273" actId="20577"/>
          <ac:spMkLst>
            <pc:docMk/>
            <pc:sldMk cId="0" sldId="376"/>
            <ac:spMk id="15363" creationId="{7C3D0A22-F17A-4746-B5C3-1797E6E74BA9}"/>
          </ac:spMkLst>
        </pc:spChg>
        <pc:picChg chg="add mod">
          <ac:chgData name="Jimmy Gilbert" userId="0212c120946023de" providerId="LiveId" clId="{B6CD4122-95E6-4A99-8260-D6BC68D8CAC6}" dt="2021-09-10T10:31:10.102" v="280" actId="1076"/>
          <ac:picMkLst>
            <pc:docMk/>
            <pc:sldMk cId="0" sldId="376"/>
            <ac:picMk id="4" creationId="{3204C04D-0EE8-4633-A0A8-80155191AAD3}"/>
          </ac:picMkLst>
        </pc:picChg>
      </pc:sldChg>
      <pc:sldChg chg="addSp modSp add mod modClrScheme chgLayout">
        <pc:chgData name="Jimmy Gilbert" userId="0212c120946023de" providerId="LiveId" clId="{B6CD4122-95E6-4A99-8260-D6BC68D8CAC6}" dt="2021-09-10T10:31:45.780" v="286" actId="1076"/>
        <pc:sldMkLst>
          <pc:docMk/>
          <pc:sldMk cId="0" sldId="377"/>
        </pc:sldMkLst>
        <pc:spChg chg="add mod ord">
          <ac:chgData name="Jimmy Gilbert" userId="0212c120946023de" providerId="LiveId" clId="{B6CD4122-95E6-4A99-8260-D6BC68D8CAC6}" dt="2021-09-10T10:24:29.439" v="154" actId="14"/>
          <ac:spMkLst>
            <pc:docMk/>
            <pc:sldMk cId="0" sldId="377"/>
            <ac:spMk id="2" creationId="{BF3FC76E-1BC5-44AA-BF34-65B69250AB4D}"/>
          </ac:spMkLst>
        </pc:spChg>
        <pc:spChg chg="mod ord">
          <ac:chgData name="Jimmy Gilbert" userId="0212c120946023de" providerId="LiveId" clId="{B6CD4122-95E6-4A99-8260-D6BC68D8CAC6}" dt="2021-09-10T10:21:34.500" v="61" actId="700"/>
          <ac:spMkLst>
            <pc:docMk/>
            <pc:sldMk cId="0" sldId="377"/>
            <ac:spMk id="17410" creationId="{A9C8AD13-07BE-4ACC-A2A1-F672A8CBF501}"/>
          </ac:spMkLst>
        </pc:spChg>
        <pc:spChg chg="mod ord">
          <ac:chgData name="Jimmy Gilbert" userId="0212c120946023de" providerId="LiveId" clId="{B6CD4122-95E6-4A99-8260-D6BC68D8CAC6}" dt="2021-09-10T10:24:23.645" v="152"/>
          <ac:spMkLst>
            <pc:docMk/>
            <pc:sldMk cId="0" sldId="377"/>
            <ac:spMk id="17411" creationId="{D1F7BF9C-9BFD-4707-9C8F-124637ACCAAE}"/>
          </ac:spMkLst>
        </pc:spChg>
        <pc:picChg chg="add mod">
          <ac:chgData name="Jimmy Gilbert" userId="0212c120946023de" providerId="LiveId" clId="{B6CD4122-95E6-4A99-8260-D6BC68D8CAC6}" dt="2021-09-10T10:31:45.780" v="286" actId="1076"/>
          <ac:picMkLst>
            <pc:docMk/>
            <pc:sldMk cId="0" sldId="377"/>
            <ac:picMk id="4" creationId="{7C9024BF-5686-4DFB-A4B0-CFA4C42C194D}"/>
          </ac:picMkLst>
        </pc:picChg>
      </pc:sldChg>
      <pc:sldChg chg="addSp modSp add mod modClrScheme chgLayout">
        <pc:chgData name="Jimmy Gilbert" userId="0212c120946023de" providerId="LiveId" clId="{B6CD4122-95E6-4A99-8260-D6BC68D8CAC6}" dt="2021-09-10T10:24:45.852" v="163" actId="20577"/>
        <pc:sldMkLst>
          <pc:docMk/>
          <pc:sldMk cId="0" sldId="378"/>
        </pc:sldMkLst>
        <pc:spChg chg="add mod ord">
          <ac:chgData name="Jimmy Gilbert" userId="0212c120946023de" providerId="LiveId" clId="{B6CD4122-95E6-4A99-8260-D6BC68D8CAC6}" dt="2021-09-10T10:24:45.852" v="163" actId="20577"/>
          <ac:spMkLst>
            <pc:docMk/>
            <pc:sldMk cId="0" sldId="378"/>
            <ac:spMk id="2" creationId="{6C55C3B2-17B7-458F-B7FE-DC8F49C822A0}"/>
          </ac:spMkLst>
        </pc:spChg>
        <pc:spChg chg="mod ord">
          <ac:chgData name="Jimmy Gilbert" userId="0212c120946023de" providerId="LiveId" clId="{B6CD4122-95E6-4A99-8260-D6BC68D8CAC6}" dt="2021-09-10T10:21:34.500" v="61" actId="700"/>
          <ac:spMkLst>
            <pc:docMk/>
            <pc:sldMk cId="0" sldId="378"/>
            <ac:spMk id="19458" creationId="{D7F02F62-9FD2-40F5-98CF-D510F2400BDB}"/>
          </ac:spMkLst>
        </pc:spChg>
        <pc:spChg chg="mod ord">
          <ac:chgData name="Jimmy Gilbert" userId="0212c120946023de" providerId="LiveId" clId="{B6CD4122-95E6-4A99-8260-D6BC68D8CAC6}" dt="2021-09-10T10:24:38.351" v="159"/>
          <ac:spMkLst>
            <pc:docMk/>
            <pc:sldMk cId="0" sldId="378"/>
            <ac:spMk id="19459" creationId="{C1C4B034-4883-4992-9E39-2694376D2FE9}"/>
          </ac:spMkLst>
        </pc:spChg>
      </pc:sldChg>
      <pc:sldChg chg="addSp modSp add mod modClrScheme chgLayout">
        <pc:chgData name="Jimmy Gilbert" userId="0212c120946023de" providerId="LiveId" clId="{B6CD4122-95E6-4A99-8260-D6BC68D8CAC6}" dt="2021-09-10T10:25:05.057" v="173" actId="20577"/>
        <pc:sldMkLst>
          <pc:docMk/>
          <pc:sldMk cId="0" sldId="379"/>
        </pc:sldMkLst>
        <pc:spChg chg="add mod ord">
          <ac:chgData name="Jimmy Gilbert" userId="0212c120946023de" providerId="LiveId" clId="{B6CD4122-95E6-4A99-8260-D6BC68D8CAC6}" dt="2021-09-10T10:25:05.057" v="173" actId="20577"/>
          <ac:spMkLst>
            <pc:docMk/>
            <pc:sldMk cId="0" sldId="379"/>
            <ac:spMk id="2" creationId="{9E6DE350-FCDC-4462-90A7-4F00CA675A43}"/>
          </ac:spMkLst>
        </pc:spChg>
        <pc:spChg chg="mod ord">
          <ac:chgData name="Jimmy Gilbert" userId="0212c120946023de" providerId="LiveId" clId="{B6CD4122-95E6-4A99-8260-D6BC68D8CAC6}" dt="2021-09-10T10:21:34.500" v="61" actId="700"/>
          <ac:spMkLst>
            <pc:docMk/>
            <pc:sldMk cId="0" sldId="379"/>
            <ac:spMk id="21506" creationId="{5C3B037D-DCED-41E3-8A27-9B743DCB6877}"/>
          </ac:spMkLst>
        </pc:spChg>
        <pc:spChg chg="mod ord">
          <ac:chgData name="Jimmy Gilbert" userId="0212c120946023de" providerId="LiveId" clId="{B6CD4122-95E6-4A99-8260-D6BC68D8CAC6}" dt="2021-09-10T10:24:57.832" v="168"/>
          <ac:spMkLst>
            <pc:docMk/>
            <pc:sldMk cId="0" sldId="379"/>
            <ac:spMk id="21507" creationId="{2D473F95-6527-4A63-94EA-E996C2FE1E4D}"/>
          </ac:spMkLst>
        </pc:spChg>
      </pc:sldChg>
      <pc:sldChg chg="addSp modSp mod modAnim">
        <pc:chgData name="Jimmy Gilbert" userId="0212c120946023de" providerId="LiveId" clId="{B6CD4122-95E6-4A99-8260-D6BC68D8CAC6}" dt="2021-09-10T10:29:28.408" v="262" actId="1076"/>
        <pc:sldMkLst>
          <pc:docMk/>
          <pc:sldMk cId="0" sldId="380"/>
        </pc:sldMkLst>
        <pc:spChg chg="mod">
          <ac:chgData name="Jimmy Gilbert" userId="0212c120946023de" providerId="LiveId" clId="{B6CD4122-95E6-4A99-8260-D6BC68D8CAC6}" dt="2021-09-10T10:19:05.624" v="12"/>
          <ac:spMkLst>
            <pc:docMk/>
            <pc:sldMk cId="0" sldId="380"/>
            <ac:spMk id="2" creationId="{00000000-0000-0000-0000-000000000000}"/>
          </ac:spMkLst>
        </pc:spChg>
        <pc:spChg chg="mod">
          <ac:chgData name="Jimmy Gilbert" userId="0212c120946023de" providerId="LiveId" clId="{B6CD4122-95E6-4A99-8260-D6BC68D8CAC6}" dt="2021-09-10T10:19:45.135" v="49" actId="20577"/>
          <ac:spMkLst>
            <pc:docMk/>
            <pc:sldMk cId="0" sldId="380"/>
            <ac:spMk id="19458" creationId="{00000000-0000-0000-0000-000000000000}"/>
          </ac:spMkLst>
        </pc:spChg>
        <pc:picChg chg="add mod">
          <ac:chgData name="Jimmy Gilbert" userId="0212c120946023de" providerId="LiveId" clId="{B6CD4122-95E6-4A99-8260-D6BC68D8CAC6}" dt="2021-09-10T10:29:28.408" v="262" actId="1076"/>
          <ac:picMkLst>
            <pc:docMk/>
            <pc:sldMk cId="0" sldId="380"/>
            <ac:picMk id="7" creationId="{4B2B26A3-100A-4B50-9D37-340C7DD0A056}"/>
          </ac:picMkLst>
        </pc:picChg>
      </pc:sldChg>
      <pc:sldChg chg="addSp modSp add mod modClrScheme chgLayout">
        <pc:chgData name="Jimmy Gilbert" userId="0212c120946023de" providerId="LiveId" clId="{B6CD4122-95E6-4A99-8260-D6BC68D8CAC6}" dt="2021-09-10T10:28:28.825" v="255" actId="20577"/>
        <pc:sldMkLst>
          <pc:docMk/>
          <pc:sldMk cId="0" sldId="381"/>
        </pc:sldMkLst>
        <pc:spChg chg="add mod ord">
          <ac:chgData name="Jimmy Gilbert" userId="0212c120946023de" providerId="LiveId" clId="{B6CD4122-95E6-4A99-8260-D6BC68D8CAC6}" dt="2021-09-10T10:25:42.318" v="198" actId="12"/>
          <ac:spMkLst>
            <pc:docMk/>
            <pc:sldMk cId="0" sldId="381"/>
            <ac:spMk id="2" creationId="{D698D473-ADE2-49F7-915E-7674B6FCE695}"/>
          </ac:spMkLst>
        </pc:spChg>
        <pc:spChg chg="mod ord">
          <ac:chgData name="Jimmy Gilbert" userId="0212c120946023de" providerId="LiveId" clId="{B6CD4122-95E6-4A99-8260-D6BC68D8CAC6}" dt="2021-09-10T10:21:34.500" v="61" actId="700"/>
          <ac:spMkLst>
            <pc:docMk/>
            <pc:sldMk cId="0" sldId="381"/>
            <ac:spMk id="25602" creationId="{47CDC03D-208B-4849-B878-1614FEB3982D}"/>
          </ac:spMkLst>
        </pc:spChg>
        <pc:spChg chg="mod ord">
          <ac:chgData name="Jimmy Gilbert" userId="0212c120946023de" providerId="LiveId" clId="{B6CD4122-95E6-4A99-8260-D6BC68D8CAC6}" dt="2021-09-10T10:28:28.825" v="255" actId="20577"/>
          <ac:spMkLst>
            <pc:docMk/>
            <pc:sldMk cId="0" sldId="381"/>
            <ac:spMk id="25603" creationId="{20A0FD5A-2AED-4BC1-AC93-1669B340FFA3}"/>
          </ac:spMkLst>
        </pc:spChg>
      </pc:sldChg>
      <pc:sldChg chg="addSp delSp modSp add mod modClrScheme chgLayout">
        <pc:chgData name="Jimmy Gilbert" userId="0212c120946023de" providerId="LiveId" clId="{B6CD4122-95E6-4A99-8260-D6BC68D8CAC6}" dt="2021-09-10T10:35:20.471" v="309" actId="1076"/>
        <pc:sldMkLst>
          <pc:docMk/>
          <pc:sldMk cId="0" sldId="382"/>
        </pc:sldMkLst>
        <pc:spChg chg="add mod ord">
          <ac:chgData name="Jimmy Gilbert" userId="0212c120946023de" providerId="LiveId" clId="{B6CD4122-95E6-4A99-8260-D6BC68D8CAC6}" dt="2021-09-10T10:26:12.199" v="211" actId="20577"/>
          <ac:spMkLst>
            <pc:docMk/>
            <pc:sldMk cId="0" sldId="382"/>
            <ac:spMk id="2" creationId="{15E7FCA9-D33A-48FB-8019-5D550076B8DD}"/>
          </ac:spMkLst>
        </pc:spChg>
        <pc:spChg chg="add mod ord">
          <ac:chgData name="Jimmy Gilbert" userId="0212c120946023de" providerId="LiveId" clId="{B6CD4122-95E6-4A99-8260-D6BC68D8CAC6}" dt="2021-09-10T10:28:32.268" v="258" actId="20577"/>
          <ac:spMkLst>
            <pc:docMk/>
            <pc:sldMk cId="0" sldId="382"/>
            <ac:spMk id="3" creationId="{5708E13E-D940-4C65-9B68-96ECDBF57CBB}"/>
          </ac:spMkLst>
        </pc:spChg>
        <pc:spChg chg="mod ord">
          <ac:chgData name="Jimmy Gilbert" userId="0212c120946023de" providerId="LiveId" clId="{B6CD4122-95E6-4A99-8260-D6BC68D8CAC6}" dt="2021-09-10T10:26:01.510" v="205" actId="700"/>
          <ac:spMkLst>
            <pc:docMk/>
            <pc:sldMk cId="0" sldId="382"/>
            <ac:spMk id="27650" creationId="{AE15C0B0-590B-4D27-888A-4D6653DAEF36}"/>
          </ac:spMkLst>
        </pc:spChg>
        <pc:spChg chg="del mod ord">
          <ac:chgData name="Jimmy Gilbert" userId="0212c120946023de" providerId="LiveId" clId="{B6CD4122-95E6-4A99-8260-D6BC68D8CAC6}" dt="2021-09-10T10:25:57.810" v="204" actId="478"/>
          <ac:spMkLst>
            <pc:docMk/>
            <pc:sldMk cId="0" sldId="382"/>
            <ac:spMk id="27651" creationId="{13F5C99F-75BD-45BB-9F51-7513DB318641}"/>
          </ac:spMkLst>
        </pc:spChg>
        <pc:picChg chg="add mod">
          <ac:chgData name="Jimmy Gilbert" userId="0212c120946023de" providerId="LiveId" clId="{B6CD4122-95E6-4A99-8260-D6BC68D8CAC6}" dt="2021-09-10T10:35:20.471" v="309" actId="1076"/>
          <ac:picMkLst>
            <pc:docMk/>
            <pc:sldMk cId="0" sldId="382"/>
            <ac:picMk id="5" creationId="{36C0B8F7-CDB2-4895-8B4C-5D3413FD3AF3}"/>
          </ac:picMkLst>
        </pc:picChg>
      </pc:sldChg>
      <pc:sldChg chg="addSp modSp add mod modClrScheme chgLayout">
        <pc:chgData name="Jimmy Gilbert" userId="0212c120946023de" providerId="LiveId" clId="{B6CD4122-95E6-4A99-8260-D6BC68D8CAC6}" dt="2021-09-10T10:35:45.632" v="314" actId="1076"/>
        <pc:sldMkLst>
          <pc:docMk/>
          <pc:sldMk cId="0" sldId="383"/>
        </pc:sldMkLst>
        <pc:spChg chg="add mod ord">
          <ac:chgData name="Jimmy Gilbert" userId="0212c120946023de" providerId="LiveId" clId="{B6CD4122-95E6-4A99-8260-D6BC68D8CAC6}" dt="2021-09-10T10:26:32.273" v="223" actId="20577"/>
          <ac:spMkLst>
            <pc:docMk/>
            <pc:sldMk cId="0" sldId="383"/>
            <ac:spMk id="2" creationId="{3E5B75AD-523B-4DB7-8595-B1E3248E446B}"/>
          </ac:spMkLst>
        </pc:spChg>
        <pc:spChg chg="mod ord">
          <ac:chgData name="Jimmy Gilbert" userId="0212c120946023de" providerId="LiveId" clId="{B6CD4122-95E6-4A99-8260-D6BC68D8CAC6}" dt="2021-09-10T10:21:34.500" v="61" actId="700"/>
          <ac:spMkLst>
            <pc:docMk/>
            <pc:sldMk cId="0" sldId="383"/>
            <ac:spMk id="29698" creationId="{8781B66C-46AA-4850-B3B8-EE9A132599CF}"/>
          </ac:spMkLst>
        </pc:spChg>
        <pc:spChg chg="mod ord">
          <ac:chgData name="Jimmy Gilbert" userId="0212c120946023de" providerId="LiveId" clId="{B6CD4122-95E6-4A99-8260-D6BC68D8CAC6}" dt="2021-09-10T10:26:26.248" v="219"/>
          <ac:spMkLst>
            <pc:docMk/>
            <pc:sldMk cId="0" sldId="383"/>
            <ac:spMk id="29699" creationId="{B24686A5-97A1-458A-8392-497434FB5CF8}"/>
          </ac:spMkLst>
        </pc:spChg>
        <pc:picChg chg="add mod">
          <ac:chgData name="Jimmy Gilbert" userId="0212c120946023de" providerId="LiveId" clId="{B6CD4122-95E6-4A99-8260-D6BC68D8CAC6}" dt="2021-09-10T10:35:45.632" v="314" actId="1076"/>
          <ac:picMkLst>
            <pc:docMk/>
            <pc:sldMk cId="0" sldId="383"/>
            <ac:picMk id="4" creationId="{7075DC12-5ED8-4C01-B5CD-52D0498B2A1D}"/>
          </ac:picMkLst>
        </pc:picChg>
      </pc:sldChg>
      <pc:sldChg chg="addSp delSp modSp add mod modClrScheme chgLayout">
        <pc:chgData name="Jimmy Gilbert" userId="0212c120946023de" providerId="LiveId" clId="{B6CD4122-95E6-4A99-8260-D6BC68D8CAC6}" dt="2021-09-10T10:27:46.631" v="251" actId="20577"/>
        <pc:sldMkLst>
          <pc:docMk/>
          <pc:sldMk cId="0" sldId="385"/>
        </pc:sldMkLst>
        <pc:spChg chg="add mod ord">
          <ac:chgData name="Jimmy Gilbert" userId="0212c120946023de" providerId="LiveId" clId="{B6CD4122-95E6-4A99-8260-D6BC68D8CAC6}" dt="2021-09-10T10:27:43.264" v="249" actId="27636"/>
          <ac:spMkLst>
            <pc:docMk/>
            <pc:sldMk cId="0" sldId="385"/>
            <ac:spMk id="2" creationId="{64B5659C-C2C2-4F8F-A935-600179F6C303}"/>
          </ac:spMkLst>
        </pc:spChg>
        <pc:spChg chg="add mod ord">
          <ac:chgData name="Jimmy Gilbert" userId="0212c120946023de" providerId="LiveId" clId="{B6CD4122-95E6-4A99-8260-D6BC68D8CAC6}" dt="2021-09-10T10:27:46.631" v="251" actId="20577"/>
          <ac:spMkLst>
            <pc:docMk/>
            <pc:sldMk cId="0" sldId="385"/>
            <ac:spMk id="3" creationId="{66C1D4EF-7AC1-413A-B699-9D6C45088219}"/>
          </ac:spMkLst>
        </pc:spChg>
        <pc:spChg chg="mod ord">
          <ac:chgData name="Jimmy Gilbert" userId="0212c120946023de" providerId="LiveId" clId="{B6CD4122-95E6-4A99-8260-D6BC68D8CAC6}" dt="2021-09-10T10:27:06.518" v="232" actId="120"/>
          <ac:spMkLst>
            <pc:docMk/>
            <pc:sldMk cId="0" sldId="385"/>
            <ac:spMk id="31746" creationId="{99F1B45F-0573-4158-913F-AF4090B31886}"/>
          </ac:spMkLst>
        </pc:spChg>
        <pc:spChg chg="del mod ord">
          <ac:chgData name="Jimmy Gilbert" userId="0212c120946023de" providerId="LiveId" clId="{B6CD4122-95E6-4A99-8260-D6BC68D8CAC6}" dt="2021-09-10T10:26:51.786" v="228" actId="478"/>
          <ac:spMkLst>
            <pc:docMk/>
            <pc:sldMk cId="0" sldId="385"/>
            <ac:spMk id="31747" creationId="{59DB3653-AF98-47B3-9B22-C4AF98869CBF}"/>
          </ac:spMkLst>
        </pc:spChg>
      </pc:sldChg>
      <pc:sldChg chg="addSp delSp modSp add del mod modClrScheme chgLayout">
        <pc:chgData name="Jimmy Gilbert" userId="0212c120946023de" providerId="LiveId" clId="{B6CD4122-95E6-4A99-8260-D6BC68D8CAC6}" dt="2021-09-10T10:27:48.467" v="252" actId="47"/>
        <pc:sldMkLst>
          <pc:docMk/>
          <pc:sldMk cId="0" sldId="386"/>
        </pc:sldMkLst>
        <pc:spChg chg="add mod ord">
          <ac:chgData name="Jimmy Gilbert" userId="0212c120946023de" providerId="LiveId" clId="{B6CD4122-95E6-4A99-8260-D6BC68D8CAC6}" dt="2021-09-10T10:27:32.575" v="238" actId="21"/>
          <ac:spMkLst>
            <pc:docMk/>
            <pc:sldMk cId="0" sldId="386"/>
            <ac:spMk id="2" creationId="{0829457F-A3CB-4642-90B0-C6F68F0C2AAA}"/>
          </ac:spMkLst>
        </pc:spChg>
        <pc:spChg chg="add mod ord">
          <ac:chgData name="Jimmy Gilbert" userId="0212c120946023de" providerId="LiveId" clId="{B6CD4122-95E6-4A99-8260-D6BC68D8CAC6}" dt="2021-09-10T10:27:09.675" v="233"/>
          <ac:spMkLst>
            <pc:docMk/>
            <pc:sldMk cId="0" sldId="386"/>
            <ac:spMk id="3" creationId="{8EDB4D90-FF12-4D93-93AF-7242EAF1D40F}"/>
          </ac:spMkLst>
        </pc:spChg>
        <pc:spChg chg="add mod ord">
          <ac:chgData name="Jimmy Gilbert" userId="0212c120946023de" providerId="LiveId" clId="{B6CD4122-95E6-4A99-8260-D6BC68D8CAC6}" dt="2021-09-10T10:27:11.783" v="235" actId="20577"/>
          <ac:spMkLst>
            <pc:docMk/>
            <pc:sldMk cId="0" sldId="386"/>
            <ac:spMk id="4" creationId="{05B05619-B2FC-4CA0-816B-4D18C02C63B4}"/>
          </ac:spMkLst>
        </pc:spChg>
        <pc:spChg chg="del mod ord">
          <ac:chgData name="Jimmy Gilbert" userId="0212c120946023de" providerId="LiveId" clId="{B6CD4122-95E6-4A99-8260-D6BC68D8CAC6}" dt="2021-09-10T10:22:18.192" v="91" actId="700"/>
          <ac:spMkLst>
            <pc:docMk/>
            <pc:sldMk cId="0" sldId="386"/>
            <ac:spMk id="33794" creationId="{09573265-876F-4F6A-8891-2EC1D3912CBE}"/>
          </ac:spMkLst>
        </pc:spChg>
        <pc:spChg chg="del mod ord">
          <ac:chgData name="Jimmy Gilbert" userId="0212c120946023de" providerId="LiveId" clId="{B6CD4122-95E6-4A99-8260-D6BC68D8CAC6}" dt="2021-09-10T10:22:13.431" v="90" actId="478"/>
          <ac:spMkLst>
            <pc:docMk/>
            <pc:sldMk cId="0" sldId="386"/>
            <ac:spMk id="33795" creationId="{A79D0D5A-BABE-4EE0-ADA4-691340DE1F25}"/>
          </ac:spMkLst>
        </pc:spChg>
      </pc:sldChg>
      <pc:sldChg chg="modSp mod ord">
        <pc:chgData name="Jimmy Gilbert" userId="0212c120946023de" providerId="LiveId" clId="{B6CD4122-95E6-4A99-8260-D6BC68D8CAC6}" dt="2021-09-10T10:20:50.341" v="58"/>
        <pc:sldMkLst>
          <pc:docMk/>
          <pc:sldMk cId="2344287550" sldId="421"/>
        </pc:sldMkLst>
        <pc:spChg chg="mod">
          <ac:chgData name="Jimmy Gilbert" userId="0212c120946023de" providerId="LiveId" clId="{B6CD4122-95E6-4A99-8260-D6BC68D8CAC6}" dt="2021-09-10T10:20:50.341" v="58"/>
          <ac:spMkLst>
            <pc:docMk/>
            <pc:sldMk cId="2344287550" sldId="421"/>
            <ac:spMk id="2" creationId="{00000000-0000-0000-0000-000000000000}"/>
          </ac:spMkLst>
        </pc:spChg>
      </pc:sldChg>
      <pc:sldChg chg="delSp mod">
        <pc:chgData name="Jimmy Gilbert" userId="0212c120946023de" providerId="LiveId" clId="{B6CD4122-95E6-4A99-8260-D6BC68D8CAC6}" dt="2021-09-10T10:29:38.762" v="263" actId="478"/>
        <pc:sldMkLst>
          <pc:docMk/>
          <pc:sldMk cId="495964328" sldId="424"/>
        </pc:sldMkLst>
        <pc:picChg chg="del">
          <ac:chgData name="Jimmy Gilbert" userId="0212c120946023de" providerId="LiveId" clId="{B6CD4122-95E6-4A99-8260-D6BC68D8CAC6}" dt="2021-09-10T10:29:38.762" v="263" actId="478"/>
          <ac:picMkLst>
            <pc:docMk/>
            <pc:sldMk cId="495964328" sldId="424"/>
            <ac:picMk id="6" creationId="{85F86FC7-A074-49AA-8CA8-8EE76D7C5F9F}"/>
          </ac:picMkLst>
        </pc:picChg>
      </pc:sldChg>
      <pc:sldChg chg="addSp delSp modSp mod">
        <pc:chgData name="Jimmy Gilbert" userId="0212c120946023de" providerId="LiveId" clId="{B6CD4122-95E6-4A99-8260-D6BC68D8CAC6}" dt="2021-09-10T10:37:09.372" v="325" actId="1076"/>
        <pc:sldMkLst>
          <pc:docMk/>
          <pc:sldMk cId="1465094402" sldId="426"/>
        </pc:sldMkLst>
        <pc:spChg chg="mod">
          <ac:chgData name="Jimmy Gilbert" userId="0212c120946023de" providerId="LiveId" clId="{B6CD4122-95E6-4A99-8260-D6BC68D8CAC6}" dt="2021-09-10T10:18:39.533" v="11" actId="20577"/>
          <ac:spMkLst>
            <pc:docMk/>
            <pc:sldMk cId="1465094402" sldId="426"/>
            <ac:spMk id="9217" creationId="{00000000-0000-0000-0000-000000000000}"/>
          </ac:spMkLst>
        </pc:spChg>
        <pc:picChg chg="add mod">
          <ac:chgData name="Jimmy Gilbert" userId="0212c120946023de" providerId="LiveId" clId="{B6CD4122-95E6-4A99-8260-D6BC68D8CAC6}" dt="2021-09-10T10:37:09.372" v="325" actId="1076"/>
          <ac:picMkLst>
            <pc:docMk/>
            <pc:sldMk cId="1465094402" sldId="426"/>
            <ac:picMk id="7" creationId="{827A9EAD-9A3E-40F6-BC1F-FF502176B14C}"/>
          </ac:picMkLst>
        </pc:picChg>
        <pc:picChg chg="del">
          <ac:chgData name="Jimmy Gilbert" userId="0212c120946023de" providerId="LiveId" clId="{B6CD4122-95E6-4A99-8260-D6BC68D8CAC6}" dt="2021-09-10T10:36:01.072" v="315" actId="478"/>
          <ac:picMkLst>
            <pc:docMk/>
            <pc:sldMk cId="1465094402" sldId="426"/>
            <ac:picMk id="10" creationId="{606B2C20-AD79-4715-93B5-6384C107A0A4}"/>
          </ac:picMkLst>
        </pc:picChg>
      </pc:sldChg>
      <pc:sldChg chg="addSp modSp add mod modClrScheme chgLayout">
        <pc:chgData name="Jimmy Gilbert" userId="0212c120946023de" providerId="LiveId" clId="{B6CD4122-95E6-4A99-8260-D6BC68D8CAC6}" dt="2021-09-10T10:34:30.483" v="303" actId="1076"/>
        <pc:sldMkLst>
          <pc:docMk/>
          <pc:sldMk cId="433216299" sldId="427"/>
        </pc:sldMkLst>
        <pc:spChg chg="add mod ord">
          <ac:chgData name="Jimmy Gilbert" userId="0212c120946023de" providerId="LiveId" clId="{B6CD4122-95E6-4A99-8260-D6BC68D8CAC6}" dt="2021-09-10T10:25:21.808" v="186" actId="5793"/>
          <ac:spMkLst>
            <pc:docMk/>
            <pc:sldMk cId="433216299" sldId="427"/>
            <ac:spMk id="2" creationId="{8DEBED9A-9D51-42FC-9BB2-7F05330D929C}"/>
          </ac:spMkLst>
        </pc:spChg>
        <pc:spChg chg="mod ord">
          <ac:chgData name="Jimmy Gilbert" userId="0212c120946023de" providerId="LiveId" clId="{B6CD4122-95E6-4A99-8260-D6BC68D8CAC6}" dt="2021-09-10T10:21:34.500" v="61" actId="700"/>
          <ac:spMkLst>
            <pc:docMk/>
            <pc:sldMk cId="433216299" sldId="427"/>
            <ac:spMk id="23554" creationId="{726EBCC1-5CC8-47C3-A724-C575690ACA7B}"/>
          </ac:spMkLst>
        </pc:spChg>
        <pc:spChg chg="mod ord">
          <ac:chgData name="Jimmy Gilbert" userId="0212c120946023de" providerId="LiveId" clId="{B6CD4122-95E6-4A99-8260-D6BC68D8CAC6}" dt="2021-09-10T10:25:12.636" v="178"/>
          <ac:spMkLst>
            <pc:docMk/>
            <pc:sldMk cId="433216299" sldId="427"/>
            <ac:spMk id="23555" creationId="{1F4997C4-EEE2-441C-8295-A672971E0019}"/>
          </ac:spMkLst>
        </pc:spChg>
        <pc:picChg chg="add mod">
          <ac:chgData name="Jimmy Gilbert" userId="0212c120946023de" providerId="LiveId" clId="{B6CD4122-95E6-4A99-8260-D6BC68D8CAC6}" dt="2021-09-10T10:34:30.483" v="303" actId="1076"/>
          <ac:picMkLst>
            <pc:docMk/>
            <pc:sldMk cId="433216299" sldId="427"/>
            <ac:picMk id="4" creationId="{E01C4559-1E8F-4376-93B1-B94ED6837D5B}"/>
          </ac:picMkLst>
        </pc:picChg>
      </pc:sldChg>
    </pc:docChg>
  </pc:docChgLst>
  <pc:docChgLst>
    <pc:chgData userId="0212c120946023de" providerId="LiveId" clId="{FB0BA7A0-2508-436A-A64A-1B8A1E00D279}"/>
    <pc:docChg chg="modSld modMainMaster">
      <pc:chgData name="" userId="0212c120946023de" providerId="LiveId" clId="{FB0BA7A0-2508-436A-A64A-1B8A1E00D279}" dt="2018-01-08T15:05:03.404" v="64" actId="14100"/>
      <pc:docMkLst>
        <pc:docMk/>
      </pc:docMkLst>
      <pc:sldChg chg="modTransition">
        <pc:chgData name="" userId="0212c120946023de" providerId="LiveId" clId="{FB0BA7A0-2508-436A-A64A-1B8A1E00D279}" dt="2018-01-08T14:58:44.359" v="22" actId="14100"/>
        <pc:sldMkLst>
          <pc:docMk/>
          <pc:sldMk cId="0" sldId="256"/>
        </pc:sldMkLst>
      </pc:sldChg>
      <pc:sldChg chg="modTransition">
        <pc:chgData name="" userId="0212c120946023de" providerId="LiveId" clId="{FB0BA7A0-2508-436A-A64A-1B8A1E00D279}" dt="2018-01-08T14:58:56.964" v="23" actId="14100"/>
        <pc:sldMkLst>
          <pc:docMk/>
          <pc:sldMk cId="0" sldId="259"/>
        </pc:sldMkLst>
      </pc:sldChg>
      <pc:sldChg chg="modSp modTransition">
        <pc:chgData name="" userId="0212c120946023de" providerId="LiveId" clId="{FB0BA7A0-2508-436A-A64A-1B8A1E00D279}" dt="2018-01-08T14:58:56.964" v="23" actId="14100"/>
        <pc:sldMkLst>
          <pc:docMk/>
          <pc:sldMk cId="0" sldId="380"/>
        </pc:sldMkLst>
        <pc:spChg chg="mod">
          <ac:chgData name="" userId="0212c120946023de" providerId="LiveId" clId="{FB0BA7A0-2508-436A-A64A-1B8A1E00D279}" dt="2018-01-08T14:55:20.184" v="2" actId="368"/>
          <ac:spMkLst>
            <pc:docMk/>
            <pc:sldMk cId="0" sldId="380"/>
            <ac:spMk id="19458" creationId="{00000000-0000-0000-0000-000000000000}"/>
          </ac:spMkLst>
        </pc:spChg>
        <pc:spChg chg="mod">
          <ac:chgData name="" userId="0212c120946023de" providerId="LiveId" clId="{FB0BA7A0-2508-436A-A64A-1B8A1E00D279}" dt="2018-01-08T14:55:23.694" v="3" actId="368"/>
          <ac:spMkLst>
            <pc:docMk/>
            <pc:sldMk cId="0" sldId="380"/>
            <ac:spMk id="19461" creationId="{00000000-0000-0000-0000-000000000000}"/>
          </ac:spMkLst>
        </pc:spChg>
      </pc:sldChg>
      <pc:sldChg chg="modSp modTransition">
        <pc:chgData name="" userId="0212c120946023de" providerId="LiveId" clId="{FB0BA7A0-2508-436A-A64A-1B8A1E00D279}" dt="2018-01-08T14:58:25.319" v="21" actId="14100"/>
        <pc:sldMkLst>
          <pc:docMk/>
          <pc:sldMk cId="0" sldId="387"/>
        </pc:sldMkLst>
        <pc:spChg chg="mod">
          <ac:chgData name="" userId="0212c120946023de" providerId="LiveId" clId="{FB0BA7A0-2508-436A-A64A-1B8A1E00D279}" dt="2018-01-08T14:55:09.223" v="1" actId="368"/>
          <ac:spMkLst>
            <pc:docMk/>
            <pc:sldMk cId="0" sldId="387"/>
            <ac:spMk id="18435" creationId="{00000000-0000-0000-0000-000000000000}"/>
          </ac:spMkLst>
        </pc:spChg>
      </pc:sldChg>
      <pc:sldChg chg="modTransition">
        <pc:chgData name="" userId="0212c120946023de" providerId="LiveId" clId="{FB0BA7A0-2508-436A-A64A-1B8A1E00D279}" dt="2018-01-08T14:58:56.964" v="23" actId="14100"/>
        <pc:sldMkLst>
          <pc:docMk/>
          <pc:sldMk cId="903783772" sldId="399"/>
        </pc:sldMkLst>
      </pc:sldChg>
      <pc:sldChg chg="modTransition">
        <pc:chgData name="" userId="0212c120946023de" providerId="LiveId" clId="{FB0BA7A0-2508-436A-A64A-1B8A1E00D279}" dt="2018-01-08T14:59:02.619" v="24" actId="14100"/>
        <pc:sldMkLst>
          <pc:docMk/>
          <pc:sldMk cId="1485856511" sldId="410"/>
        </pc:sldMkLst>
      </pc:sldChg>
      <pc:sldChg chg="modTransition">
        <pc:chgData name="" userId="0212c120946023de" providerId="LiveId" clId="{FB0BA7A0-2508-436A-A64A-1B8A1E00D279}" dt="2018-01-08T14:57:08.652" v="17" actId="14100"/>
        <pc:sldMkLst>
          <pc:docMk/>
          <pc:sldMk cId="2344287550" sldId="421"/>
        </pc:sldMkLst>
      </pc:sldChg>
      <pc:sldChg chg="modTransition">
        <pc:chgData name="" userId="0212c120946023de" providerId="LiveId" clId="{FB0BA7A0-2508-436A-A64A-1B8A1E00D279}" dt="2018-01-08T14:58:16.084" v="20" actId="14100"/>
        <pc:sldMkLst>
          <pc:docMk/>
          <pc:sldMk cId="576259174" sldId="422"/>
        </pc:sldMkLst>
      </pc:sldChg>
      <pc:sldChg chg="modSp modTransition">
        <pc:chgData name="" userId="0212c120946023de" providerId="LiveId" clId="{FB0BA7A0-2508-436A-A64A-1B8A1E00D279}" dt="2018-01-08T14:58:25.319" v="21" actId="14100"/>
        <pc:sldMkLst>
          <pc:docMk/>
          <pc:sldMk cId="1438848471" sldId="423"/>
        </pc:sldMkLst>
        <pc:spChg chg="mod">
          <ac:chgData name="" userId="0212c120946023de" providerId="LiveId" clId="{FB0BA7A0-2508-436A-A64A-1B8A1E00D279}" dt="2018-01-08T14:55:02.525" v="0" actId="368"/>
          <ac:spMkLst>
            <pc:docMk/>
            <pc:sldMk cId="1438848471" sldId="423"/>
            <ac:spMk id="18435" creationId="{00000000-0000-0000-0000-000000000000}"/>
          </ac:spMkLst>
        </pc:spChg>
      </pc:sldChg>
      <pc:sldChg chg="modTransition">
        <pc:chgData name="" userId="0212c120946023de" providerId="LiveId" clId="{FB0BA7A0-2508-436A-A64A-1B8A1E00D279}" dt="2018-01-08T14:56:54.806" v="16" actId="14100"/>
        <pc:sldMkLst>
          <pc:docMk/>
          <pc:sldMk cId="495964328" sldId="424"/>
        </pc:sldMkLst>
      </pc:sldChg>
      <pc:sldChg chg="modTransition">
        <pc:chgData name="" userId="0212c120946023de" providerId="LiveId" clId="{FB0BA7A0-2508-436A-A64A-1B8A1E00D279}" dt="2018-01-08T14:58:25.319" v="21" actId="14100"/>
        <pc:sldMkLst>
          <pc:docMk/>
          <pc:sldMk cId="1143138169" sldId="425"/>
        </pc:sldMkLst>
      </pc:sldChg>
      <pc:sldMasterChg chg="modSp modSldLayout">
        <pc:chgData name="" userId="0212c120946023de" providerId="LiveId" clId="{FB0BA7A0-2508-436A-A64A-1B8A1E00D279}" dt="2018-01-08T15:05:03.404" v="64" actId="14100"/>
        <pc:sldMasterMkLst>
          <pc:docMk/>
          <pc:sldMasterMk cId="398664117" sldId="2147483925"/>
        </pc:sldMasterMkLst>
        <pc:spChg chg="mod">
          <ac:chgData name="" userId="0212c120946023de" providerId="LiveId" clId="{FB0BA7A0-2508-436A-A64A-1B8A1E00D279}" dt="2018-01-08T15:01:50.946" v="37" actId="14100"/>
          <ac:spMkLst>
            <pc:docMk/>
            <pc:sldMasterMk cId="398664117" sldId="2147483925"/>
            <ac:spMk id="3" creationId="{00000000-0000-0000-0000-000000000000}"/>
          </ac:spMkLst>
        </pc:spChg>
        <pc:spChg chg="mod">
          <ac:chgData name="" userId="0212c120946023de" providerId="LiveId" clId="{FB0BA7A0-2508-436A-A64A-1B8A1E00D279}" dt="2018-01-08T15:01:29.209" v="29" actId="1076"/>
          <ac:spMkLst>
            <pc:docMk/>
            <pc:sldMasterMk cId="398664117" sldId="2147483925"/>
            <ac:spMk id="4" creationId="{00000000-0000-0000-0000-000000000000}"/>
          </ac:spMkLst>
        </pc:spChg>
        <pc:spChg chg="mod">
          <ac:chgData name="" userId="0212c120946023de" providerId="LiveId" clId="{FB0BA7A0-2508-436A-A64A-1B8A1E00D279}" dt="2018-01-08T15:01:29.209" v="29" actId="1076"/>
          <ac:spMkLst>
            <pc:docMk/>
            <pc:sldMasterMk cId="398664117" sldId="2147483925"/>
            <ac:spMk id="5" creationId="{00000000-0000-0000-0000-000000000000}"/>
          </ac:spMkLst>
        </pc:spChg>
        <pc:spChg chg="mod">
          <ac:chgData name="" userId="0212c120946023de" providerId="LiveId" clId="{FB0BA7A0-2508-436A-A64A-1B8A1E00D279}" dt="2018-01-08T15:01:36.027" v="35" actId="1038"/>
          <ac:spMkLst>
            <pc:docMk/>
            <pc:sldMasterMk cId="398664117" sldId="2147483925"/>
            <ac:spMk id="6" creationId="{00000000-0000-0000-0000-000000000000}"/>
          </ac:spMkLst>
        </pc:spChg>
        <pc:sldLayoutChg chg="modSp">
          <pc:chgData name="" userId="0212c120946023de" providerId="LiveId" clId="{FB0BA7A0-2508-436A-A64A-1B8A1E00D279}" dt="2018-01-08T15:02:58.372" v="46" actId="14100"/>
          <pc:sldLayoutMkLst>
            <pc:docMk/>
            <pc:sldMasterMk cId="4035114675" sldId="2147483946"/>
            <pc:sldLayoutMk cId="379697920" sldId="2147483876"/>
          </pc:sldLayoutMkLst>
          <pc:spChg chg="mod">
            <ac:chgData name="" userId="0212c120946023de" providerId="LiveId" clId="{FB0BA7A0-2508-436A-A64A-1B8A1E00D279}" dt="2018-01-08T15:02:53.332" v="45" actId="14100"/>
            <ac:spMkLst>
              <pc:docMk/>
              <pc:sldMasterMk cId="4035114675" sldId="2147483946"/>
              <pc:sldLayoutMk cId="379697920" sldId="2147483876"/>
              <ac:spMk id="3" creationId="{00000000-0000-0000-0000-000000000000}"/>
            </ac:spMkLst>
          </pc:spChg>
          <pc:spChg chg="mod">
            <ac:chgData name="" userId="0212c120946023de" providerId="LiveId" clId="{FB0BA7A0-2508-436A-A64A-1B8A1E00D279}" dt="2018-01-08T15:02:58.372" v="46" actId="14100"/>
            <ac:spMkLst>
              <pc:docMk/>
              <pc:sldMasterMk cId="4035114675" sldId="2147483946"/>
              <pc:sldLayoutMk cId="379697920" sldId="2147483876"/>
              <ac:spMk id="23" creationId="{00000000-0000-0000-0000-000000000000}"/>
            </ac:spMkLst>
          </pc:spChg>
        </pc:sldLayoutChg>
        <pc:sldLayoutChg chg="modSp">
          <pc:chgData name="" userId="0212c120946023de" providerId="LiveId" clId="{FB0BA7A0-2508-436A-A64A-1B8A1E00D279}" dt="2018-01-08T15:03:25.003" v="51" actId="14100"/>
          <pc:sldLayoutMkLst>
            <pc:docMk/>
            <pc:sldMasterMk cId="4035114675" sldId="2147483946"/>
            <pc:sldLayoutMk cId="1858232316" sldId="2147483929"/>
          </pc:sldLayoutMkLst>
          <pc:spChg chg="mod">
            <ac:chgData name="" userId="0212c120946023de" providerId="LiveId" clId="{FB0BA7A0-2508-436A-A64A-1B8A1E00D279}" dt="2018-01-08T15:03:22.013" v="50" actId="14100"/>
            <ac:spMkLst>
              <pc:docMk/>
              <pc:sldMasterMk cId="4035114675" sldId="2147483946"/>
              <pc:sldLayoutMk cId="1858232316" sldId="2147483929"/>
              <ac:spMk id="3" creationId="{00000000-0000-0000-0000-000000000000}"/>
            </ac:spMkLst>
          </pc:spChg>
          <pc:spChg chg="mod">
            <ac:chgData name="" userId="0212c120946023de" providerId="LiveId" clId="{FB0BA7A0-2508-436A-A64A-1B8A1E00D279}" dt="2018-01-08T15:03:25.003" v="51" actId="14100"/>
            <ac:spMkLst>
              <pc:docMk/>
              <pc:sldMasterMk cId="4035114675" sldId="2147483946"/>
              <pc:sldLayoutMk cId="1858232316" sldId="2147483929"/>
              <ac:spMk id="4" creationId="{00000000-0000-0000-0000-000000000000}"/>
            </ac:spMkLst>
          </pc:spChg>
        </pc:sldLayoutChg>
        <pc:sldLayoutChg chg="modSp">
          <pc:chgData name="" userId="0212c120946023de" providerId="LiveId" clId="{FB0BA7A0-2508-436A-A64A-1B8A1E00D279}" dt="2018-01-08T15:05:03.404" v="64" actId="14100"/>
          <pc:sldLayoutMkLst>
            <pc:docMk/>
            <pc:sldMasterMk cId="4035114675" sldId="2147483946"/>
            <pc:sldLayoutMk cId="4223966895" sldId="2147483930"/>
          </pc:sldLayoutMkLst>
          <pc:spChg chg="mod">
            <ac:chgData name="" userId="0212c120946023de" providerId="LiveId" clId="{FB0BA7A0-2508-436A-A64A-1B8A1E00D279}" dt="2018-01-08T15:03:37.817" v="55" actId="14100"/>
            <ac:spMkLst>
              <pc:docMk/>
              <pc:sldMasterMk cId="4035114675" sldId="2147483946"/>
              <pc:sldLayoutMk cId="4223966895" sldId="2147483930"/>
              <ac:spMk id="3" creationId="{00000000-0000-0000-0000-000000000000}"/>
            </ac:spMkLst>
          </pc:spChg>
          <pc:spChg chg="mod">
            <ac:chgData name="" userId="0212c120946023de" providerId="LiveId" clId="{FB0BA7A0-2508-436A-A64A-1B8A1E00D279}" dt="2018-01-08T15:03:59.706" v="58" actId="14100"/>
            <ac:spMkLst>
              <pc:docMk/>
              <pc:sldMasterMk cId="4035114675" sldId="2147483946"/>
              <pc:sldLayoutMk cId="4223966895" sldId="2147483930"/>
              <ac:spMk id="4" creationId="{00000000-0000-0000-0000-000000000000}"/>
            </ac:spMkLst>
          </pc:spChg>
          <pc:spChg chg="mod">
            <ac:chgData name="" userId="0212c120946023de" providerId="LiveId" clId="{FB0BA7A0-2508-436A-A64A-1B8A1E00D279}" dt="2018-01-08T15:05:03.404" v="64" actId="14100"/>
            <ac:spMkLst>
              <pc:docMk/>
              <pc:sldMasterMk cId="4035114675" sldId="2147483946"/>
              <pc:sldLayoutMk cId="4223966895" sldId="2147483930"/>
              <ac:spMk id="5" creationId="{00000000-0000-0000-0000-000000000000}"/>
            </ac:spMkLst>
          </pc:spChg>
          <pc:spChg chg="mod">
            <ac:chgData name="" userId="0212c120946023de" providerId="LiveId" clId="{FB0BA7A0-2508-436A-A64A-1B8A1E00D279}" dt="2018-01-08T15:04:49.840" v="63" actId="14100"/>
            <ac:spMkLst>
              <pc:docMk/>
              <pc:sldMasterMk cId="4035114675" sldId="2147483946"/>
              <pc:sldLayoutMk cId="4223966895" sldId="2147483930"/>
              <ac:spMk id="6" creationId="{00000000-0000-0000-0000-000000000000}"/>
            </ac:spMkLst>
          </pc:spChg>
        </pc:sldLayoutChg>
        <pc:sldLayoutChg chg="modSp">
          <pc:chgData name="" userId="0212c120946023de" providerId="LiveId" clId="{FB0BA7A0-2508-436A-A64A-1B8A1E00D279}" dt="2018-01-08T15:04:16.231" v="61" actId="14100"/>
          <pc:sldLayoutMkLst>
            <pc:docMk/>
            <pc:sldMasterMk cId="398664117" sldId="2147483925"/>
            <pc:sldLayoutMk cId="3629855886" sldId="2147483934"/>
          </pc:sldLayoutMkLst>
          <pc:spChg chg="mod">
            <ac:chgData name="" userId="0212c120946023de" providerId="LiveId" clId="{FB0BA7A0-2508-436A-A64A-1B8A1E00D279}" dt="2018-01-08T15:04:16.231" v="61" actId="14100"/>
            <ac:spMkLst>
              <pc:docMk/>
              <pc:sldMasterMk cId="398664117" sldId="2147483925"/>
              <pc:sldLayoutMk cId="3629855886" sldId="2147483934"/>
              <ac:spMk id="2" creationId="{00000000-0000-0000-0000-000000000000}"/>
            </ac:spMkLst>
          </pc:spChg>
          <pc:spChg chg="mod">
            <ac:chgData name="" userId="0212c120946023de" providerId="LiveId" clId="{FB0BA7A0-2508-436A-A64A-1B8A1E00D279}" dt="2018-01-08T15:04:13.339" v="60" actId="14100"/>
            <ac:spMkLst>
              <pc:docMk/>
              <pc:sldMasterMk cId="398664117" sldId="2147483925"/>
              <pc:sldLayoutMk cId="3629855886" sldId="2147483934"/>
              <ac:spMk id="4" creationId="{00000000-0000-0000-0000-000000000000}"/>
            </ac:spMkLst>
          </pc:spChg>
        </pc:sldLayoutChg>
        <pc:sldLayoutChg chg="modSp">
          <pc:chgData name="" userId="0212c120946023de" providerId="LiveId" clId="{FB0BA7A0-2508-436A-A64A-1B8A1E00D279}" dt="2018-01-08T15:04:22.316" v="62" actId="14100"/>
          <pc:sldLayoutMkLst>
            <pc:docMk/>
            <pc:sldMasterMk cId="398664117" sldId="2147483925"/>
            <pc:sldLayoutMk cId="2421502316" sldId="2147483936"/>
          </pc:sldLayoutMkLst>
          <pc:spChg chg="mod">
            <ac:chgData name="" userId="0212c120946023de" providerId="LiveId" clId="{FB0BA7A0-2508-436A-A64A-1B8A1E00D279}" dt="2018-01-08T15:04:22.316" v="62" actId="14100"/>
            <ac:spMkLst>
              <pc:docMk/>
              <pc:sldMasterMk cId="398664117" sldId="2147483925"/>
              <pc:sldLayoutMk cId="2421502316" sldId="2147483936"/>
              <ac:spMk id="3" creationId="{00000000-0000-0000-0000-000000000000}"/>
            </ac:spMkLst>
          </pc:spChg>
        </pc:sldLayoutChg>
        <pc:sldLayoutChg chg="modSp">
          <pc:chgData name="" userId="0212c120946023de" providerId="LiveId" clId="{FB0BA7A0-2508-436A-A64A-1B8A1E00D279}" dt="2018-01-08T15:02:27.639" v="41" actId="14100"/>
          <pc:sldLayoutMkLst>
            <pc:docMk/>
            <pc:sldMasterMk cId="398664117" sldId="2147483925"/>
            <pc:sldLayoutMk cId="1864401635" sldId="2147483943"/>
          </pc:sldLayoutMkLst>
          <pc:spChg chg="mod">
            <ac:chgData name="" userId="0212c120946023de" providerId="LiveId" clId="{FB0BA7A0-2508-436A-A64A-1B8A1E00D279}" dt="2018-01-08T15:02:27.639" v="41" actId="14100"/>
            <ac:spMkLst>
              <pc:docMk/>
              <pc:sldMasterMk cId="398664117" sldId="2147483925"/>
              <pc:sldLayoutMk cId="1864401635" sldId="2147483943"/>
              <ac:spMk id="3" creationId="{00000000-0000-0000-0000-000000000000}"/>
            </ac:spMkLst>
          </pc:spChg>
        </pc:sldLayoutChg>
        <pc:sldLayoutChg chg="modSp">
          <pc:chgData name="" userId="0212c120946023de" providerId="LiveId" clId="{FB0BA7A0-2508-436A-A64A-1B8A1E00D279}" dt="2018-01-08T15:02:33.804" v="42" actId="14100"/>
          <pc:sldLayoutMkLst>
            <pc:docMk/>
            <pc:sldMasterMk cId="398664117" sldId="2147483925"/>
            <pc:sldLayoutMk cId="3610035638" sldId="2147483944"/>
          </pc:sldLayoutMkLst>
          <pc:spChg chg="mod">
            <ac:chgData name="" userId="0212c120946023de" providerId="LiveId" clId="{FB0BA7A0-2508-436A-A64A-1B8A1E00D279}" dt="2018-01-08T15:02:33.804" v="42" actId="14100"/>
            <ac:spMkLst>
              <pc:docMk/>
              <pc:sldMasterMk cId="398664117" sldId="2147483925"/>
              <pc:sldLayoutMk cId="3610035638" sldId="2147483944"/>
              <ac:spMk id="3" creationId="{00000000-0000-0000-0000-000000000000}"/>
            </ac:spMkLst>
          </pc:spChg>
        </pc:sldLayoutChg>
        <pc:sldLayoutChg chg="modSp">
          <pc:chgData name="" userId="0212c120946023de" providerId="LiveId" clId="{FB0BA7A0-2508-436A-A64A-1B8A1E00D279}" dt="2018-01-08T15:02:10.058" v="39" actId="14100"/>
          <pc:sldLayoutMkLst>
            <pc:docMk/>
            <pc:sldMasterMk cId="398664117" sldId="2147483925"/>
            <pc:sldLayoutMk cId="3276539619" sldId="2147483945"/>
          </pc:sldLayoutMkLst>
          <pc:spChg chg="mod">
            <ac:chgData name="" userId="0212c120946023de" providerId="LiveId" clId="{FB0BA7A0-2508-436A-A64A-1B8A1E00D279}" dt="2018-01-08T15:02:10.058" v="39" actId="14100"/>
            <ac:spMkLst>
              <pc:docMk/>
              <pc:sldMasterMk cId="398664117" sldId="2147483925"/>
              <pc:sldLayoutMk cId="3276539619" sldId="2147483945"/>
              <ac:spMk id="3" creationId="{00000000-0000-0000-0000-000000000000}"/>
            </ac:spMkLst>
          </pc:spChg>
        </pc:sldLayoutChg>
      </pc:sldMasterChg>
    </pc:docChg>
  </pc:docChgLst>
  <pc:docChgLst>
    <pc:chgData name="Jimmy Gilbert" userId="0212c120946023de" providerId="LiveId" clId="{6438F6E6-214F-4E0B-820F-D471B24F5328}"/>
    <pc:docChg chg="undo custSel addSld delSld modSld modSection">
      <pc:chgData name="Jimmy Gilbert" userId="0212c120946023de" providerId="LiveId" clId="{6438F6E6-214F-4E0B-820F-D471B24F5328}" dt="2021-11-17T19:35:20.281" v="330" actId="1076"/>
      <pc:docMkLst>
        <pc:docMk/>
      </pc:docMkLst>
      <pc:sldChg chg="addSp delSp modSp add mod modClrScheme chgLayout">
        <pc:chgData name="Jimmy Gilbert" userId="0212c120946023de" providerId="LiveId" clId="{6438F6E6-214F-4E0B-820F-D471B24F5328}" dt="2021-11-17T19:08:30.360" v="297" actId="20577"/>
        <pc:sldMkLst>
          <pc:docMk/>
          <pc:sldMk cId="3960682268" sldId="273"/>
        </pc:sldMkLst>
        <pc:spChg chg="mod ord">
          <ac:chgData name="Jimmy Gilbert" userId="0212c120946023de" providerId="LiveId" clId="{6438F6E6-214F-4E0B-820F-D471B24F5328}" dt="2021-11-17T18:53:22.273" v="49" actId="20577"/>
          <ac:spMkLst>
            <pc:docMk/>
            <pc:sldMk cId="3960682268" sldId="273"/>
            <ac:spMk id="2" creationId="{97E68BE5-9895-4B57-BD94-C84DA8EE54C9}"/>
          </ac:spMkLst>
        </pc:spChg>
        <pc:spChg chg="add del mod ord">
          <ac:chgData name="Jimmy Gilbert" userId="0212c120946023de" providerId="LiveId" clId="{6438F6E6-214F-4E0B-820F-D471B24F5328}" dt="2021-11-17T18:53:04.397" v="40" actId="478"/>
          <ac:spMkLst>
            <pc:docMk/>
            <pc:sldMk cId="3960682268" sldId="273"/>
            <ac:spMk id="3" creationId="{ACD03292-EF44-4639-818D-7F0F1EE4C5A6}"/>
          </ac:spMkLst>
        </pc:spChg>
        <pc:spChg chg="mod ord">
          <ac:chgData name="Jimmy Gilbert" userId="0212c120946023de" providerId="LiveId" clId="{6438F6E6-214F-4E0B-820F-D471B24F5328}" dt="2021-11-17T18:50:55.977" v="23" actId="700"/>
          <ac:spMkLst>
            <pc:docMk/>
            <pc:sldMk cId="3960682268" sldId="273"/>
            <ac:spMk id="4" creationId="{C69A710D-503F-46C2-B326-3B8DE32E7937}"/>
          </ac:spMkLst>
        </pc:spChg>
        <pc:spChg chg="del">
          <ac:chgData name="Jimmy Gilbert" userId="0212c120946023de" providerId="LiveId" clId="{6438F6E6-214F-4E0B-820F-D471B24F5328}" dt="2021-11-17T18:53:00.680" v="38" actId="478"/>
          <ac:spMkLst>
            <pc:docMk/>
            <pc:sldMk cId="3960682268" sldId="273"/>
            <ac:spMk id="7" creationId="{0B3C6635-8BC4-40DB-8E46-BB96317849BF}"/>
          </ac:spMkLst>
        </pc:spChg>
        <pc:spChg chg="del">
          <ac:chgData name="Jimmy Gilbert" userId="0212c120946023de" providerId="LiveId" clId="{6438F6E6-214F-4E0B-820F-D471B24F5328}" dt="2021-11-17T18:52:57.951" v="36" actId="478"/>
          <ac:spMkLst>
            <pc:docMk/>
            <pc:sldMk cId="3960682268" sldId="273"/>
            <ac:spMk id="8" creationId="{4176B7E4-99FD-443D-AE60-CC1044079886}"/>
          </ac:spMkLst>
        </pc:spChg>
        <pc:spChg chg="add mod ord">
          <ac:chgData name="Jimmy Gilbert" userId="0212c120946023de" providerId="LiveId" clId="{6438F6E6-214F-4E0B-820F-D471B24F5328}" dt="2021-11-17T19:08:30.360" v="297" actId="20577"/>
          <ac:spMkLst>
            <pc:docMk/>
            <pc:sldMk cId="3960682268" sldId="273"/>
            <ac:spMk id="9" creationId="{56DACEDB-D5F3-4A09-A130-A7BB5A2F8459}"/>
          </ac:spMkLst>
        </pc:spChg>
        <pc:spChg chg="add del mod">
          <ac:chgData name="Jimmy Gilbert" userId="0212c120946023de" providerId="LiveId" clId="{6438F6E6-214F-4E0B-820F-D471B24F5328}" dt="2021-11-17T18:53:10.247" v="44"/>
          <ac:spMkLst>
            <pc:docMk/>
            <pc:sldMk cId="3960682268" sldId="273"/>
            <ac:spMk id="12" creationId="{D90BF342-674D-4F5D-AE68-FAA197A981A1}"/>
          </ac:spMkLst>
        </pc:spChg>
        <pc:spChg chg="add del mod">
          <ac:chgData name="Jimmy Gilbert" userId="0212c120946023de" providerId="LiveId" clId="{6438F6E6-214F-4E0B-820F-D471B24F5328}" dt="2021-11-17T18:53:10.247" v="44"/>
          <ac:spMkLst>
            <pc:docMk/>
            <pc:sldMk cId="3960682268" sldId="273"/>
            <ac:spMk id="13" creationId="{81BC1CD4-6085-48F7-8532-F954AD9989B8}"/>
          </ac:spMkLst>
        </pc:spChg>
        <pc:graphicFrameChg chg="del">
          <ac:chgData name="Jimmy Gilbert" userId="0212c120946023de" providerId="LiveId" clId="{6438F6E6-214F-4E0B-820F-D471B24F5328}" dt="2021-11-17T18:52:59.305" v="37" actId="478"/>
          <ac:graphicFrameMkLst>
            <pc:docMk/>
            <pc:sldMk cId="3960682268" sldId="273"/>
            <ac:graphicFrameMk id="5" creationId="{D6C02128-CAFF-4432-8466-E4E347602959}"/>
          </ac:graphicFrameMkLst>
        </pc:graphicFrameChg>
        <pc:graphicFrameChg chg="del">
          <ac:chgData name="Jimmy Gilbert" userId="0212c120946023de" providerId="LiveId" clId="{6438F6E6-214F-4E0B-820F-D471B24F5328}" dt="2021-11-17T18:53:01.926" v="39" actId="478"/>
          <ac:graphicFrameMkLst>
            <pc:docMk/>
            <pc:sldMk cId="3960682268" sldId="273"/>
            <ac:graphicFrameMk id="6" creationId="{3888D6AE-BCA5-4132-BB08-DDBC7C4DF96F}"/>
          </ac:graphicFrameMkLst>
        </pc:graphicFrameChg>
        <pc:graphicFrameChg chg="add del mod">
          <ac:chgData name="Jimmy Gilbert" userId="0212c120946023de" providerId="LiveId" clId="{6438F6E6-214F-4E0B-820F-D471B24F5328}" dt="2021-11-17T18:53:10.247" v="44"/>
          <ac:graphicFrameMkLst>
            <pc:docMk/>
            <pc:sldMk cId="3960682268" sldId="273"/>
            <ac:graphicFrameMk id="10" creationId="{908FED93-F509-4ACC-9643-32714CFEA264}"/>
          </ac:graphicFrameMkLst>
        </pc:graphicFrameChg>
        <pc:graphicFrameChg chg="add del mod">
          <ac:chgData name="Jimmy Gilbert" userId="0212c120946023de" providerId="LiveId" clId="{6438F6E6-214F-4E0B-820F-D471B24F5328}" dt="2021-11-17T18:53:10.247" v="44"/>
          <ac:graphicFrameMkLst>
            <pc:docMk/>
            <pc:sldMk cId="3960682268" sldId="273"/>
            <ac:graphicFrameMk id="11" creationId="{630ABE01-6842-46AA-A944-52B120603084}"/>
          </ac:graphicFrameMkLst>
        </pc:graphicFrameChg>
        <pc:picChg chg="add mod">
          <ac:chgData name="Jimmy Gilbert" userId="0212c120946023de" providerId="LiveId" clId="{6438F6E6-214F-4E0B-820F-D471B24F5328}" dt="2021-11-17T19:03:59.912" v="255" actId="14100"/>
          <ac:picMkLst>
            <pc:docMk/>
            <pc:sldMk cId="3960682268" sldId="273"/>
            <ac:picMk id="14" creationId="{841A2F7B-CA4F-4AED-9C39-ECD4D33AA7B2}"/>
          </ac:picMkLst>
        </pc:picChg>
      </pc:sldChg>
      <pc:sldChg chg="addSp delSp modSp add mod modClrScheme chgLayout">
        <pc:chgData name="Jimmy Gilbert" userId="0212c120946023de" providerId="LiveId" clId="{6438F6E6-214F-4E0B-820F-D471B24F5328}" dt="2021-11-17T19:08:48.960" v="311" actId="20577"/>
        <pc:sldMkLst>
          <pc:docMk/>
          <pc:sldMk cId="2015572488" sldId="275"/>
        </pc:sldMkLst>
        <pc:spChg chg="mod ord">
          <ac:chgData name="Jimmy Gilbert" userId="0212c120946023de" providerId="LiveId" clId="{6438F6E6-214F-4E0B-820F-D471B24F5328}" dt="2021-11-17T18:54:31.462" v="86" actId="20577"/>
          <ac:spMkLst>
            <pc:docMk/>
            <pc:sldMk cId="2015572488" sldId="275"/>
            <ac:spMk id="2" creationId="{97E68BE5-9895-4B57-BD94-C84DA8EE54C9}"/>
          </ac:spMkLst>
        </pc:spChg>
        <pc:spChg chg="del">
          <ac:chgData name="Jimmy Gilbert" userId="0212c120946023de" providerId="LiveId" clId="{6438F6E6-214F-4E0B-820F-D471B24F5328}" dt="2021-11-17T18:54:24.081" v="82" actId="478"/>
          <ac:spMkLst>
            <pc:docMk/>
            <pc:sldMk cId="2015572488" sldId="275"/>
            <ac:spMk id="3" creationId="{BEF4E042-5A02-4C09-B7FA-D661BC6BB57F}"/>
          </ac:spMkLst>
        </pc:spChg>
        <pc:spChg chg="mod ord">
          <ac:chgData name="Jimmy Gilbert" userId="0212c120946023de" providerId="LiveId" clId="{6438F6E6-214F-4E0B-820F-D471B24F5328}" dt="2021-11-17T18:50:55.977" v="23" actId="700"/>
          <ac:spMkLst>
            <pc:docMk/>
            <pc:sldMk cId="2015572488" sldId="275"/>
            <ac:spMk id="4" creationId="{C69A710D-503F-46C2-B326-3B8DE32E7937}"/>
          </ac:spMkLst>
        </pc:spChg>
        <pc:spChg chg="del">
          <ac:chgData name="Jimmy Gilbert" userId="0212c120946023de" providerId="LiveId" clId="{6438F6E6-214F-4E0B-820F-D471B24F5328}" dt="2021-11-17T18:54:19.229" v="81" actId="478"/>
          <ac:spMkLst>
            <pc:docMk/>
            <pc:sldMk cId="2015572488" sldId="275"/>
            <ac:spMk id="7" creationId="{0B3C6635-8BC4-40DB-8E46-BB96317849BF}"/>
          </ac:spMkLst>
        </pc:spChg>
        <pc:spChg chg="add del mod ord">
          <ac:chgData name="Jimmy Gilbert" userId="0212c120946023de" providerId="LiveId" clId="{6438F6E6-214F-4E0B-820F-D471B24F5328}" dt="2021-11-17T18:54:18.107" v="80" actId="478"/>
          <ac:spMkLst>
            <pc:docMk/>
            <pc:sldMk cId="2015572488" sldId="275"/>
            <ac:spMk id="8" creationId="{B1C0D538-6A75-45BD-B32E-104F2252597A}"/>
          </ac:spMkLst>
        </pc:spChg>
        <pc:spChg chg="del">
          <ac:chgData name="Jimmy Gilbert" userId="0212c120946023de" providerId="LiveId" clId="{6438F6E6-214F-4E0B-820F-D471B24F5328}" dt="2021-11-17T18:54:16.919" v="79" actId="478"/>
          <ac:spMkLst>
            <pc:docMk/>
            <pc:sldMk cId="2015572488" sldId="275"/>
            <ac:spMk id="9" creationId="{2D21B457-B3F2-4E0F-95AC-D641F57F5FD9}"/>
          </ac:spMkLst>
        </pc:spChg>
        <pc:spChg chg="del">
          <ac:chgData name="Jimmy Gilbert" userId="0212c120946023de" providerId="LiveId" clId="{6438F6E6-214F-4E0B-820F-D471B24F5328}" dt="2021-11-17T18:54:14.440" v="78" actId="478"/>
          <ac:spMkLst>
            <pc:docMk/>
            <pc:sldMk cId="2015572488" sldId="275"/>
            <ac:spMk id="10" creationId="{968652C1-CBA5-4C48-8B0F-73D31BA480F6}"/>
          </ac:spMkLst>
        </pc:spChg>
        <pc:spChg chg="del">
          <ac:chgData name="Jimmy Gilbert" userId="0212c120946023de" providerId="LiveId" clId="{6438F6E6-214F-4E0B-820F-D471B24F5328}" dt="2021-11-17T18:54:26.544" v="83" actId="478"/>
          <ac:spMkLst>
            <pc:docMk/>
            <pc:sldMk cId="2015572488" sldId="275"/>
            <ac:spMk id="11" creationId="{1B4BB125-9453-4E32-9D73-B6F6FF3AB1BF}"/>
          </ac:spMkLst>
        </pc:spChg>
        <pc:spChg chg="add mod ord">
          <ac:chgData name="Jimmy Gilbert" userId="0212c120946023de" providerId="LiveId" clId="{6438F6E6-214F-4E0B-820F-D471B24F5328}" dt="2021-11-17T19:08:48.960" v="311" actId="20577"/>
          <ac:spMkLst>
            <pc:docMk/>
            <pc:sldMk cId="2015572488" sldId="275"/>
            <ac:spMk id="12" creationId="{64E7C573-AE03-42B0-953A-E1D810675222}"/>
          </ac:spMkLst>
        </pc:spChg>
        <pc:spChg chg="add del mod">
          <ac:chgData name="Jimmy Gilbert" userId="0212c120946023de" providerId="LiveId" clId="{6438F6E6-214F-4E0B-820F-D471B24F5328}" dt="2021-11-17T18:54:50.948" v="97"/>
          <ac:spMkLst>
            <pc:docMk/>
            <pc:sldMk cId="2015572488" sldId="275"/>
            <ac:spMk id="14" creationId="{214F351D-3749-4195-92DA-D9C16AF7AAA2}"/>
          </ac:spMkLst>
        </pc:spChg>
        <pc:spChg chg="add del mod">
          <ac:chgData name="Jimmy Gilbert" userId="0212c120946023de" providerId="LiveId" clId="{6438F6E6-214F-4E0B-820F-D471B24F5328}" dt="2021-11-17T18:54:50.948" v="97"/>
          <ac:spMkLst>
            <pc:docMk/>
            <pc:sldMk cId="2015572488" sldId="275"/>
            <ac:spMk id="15" creationId="{9D0B0964-2A08-4AF4-837C-FD163F4548C2}"/>
          </ac:spMkLst>
        </pc:spChg>
        <pc:spChg chg="add del mod">
          <ac:chgData name="Jimmy Gilbert" userId="0212c120946023de" providerId="LiveId" clId="{6438F6E6-214F-4E0B-820F-D471B24F5328}" dt="2021-11-17T18:54:50.948" v="97"/>
          <ac:spMkLst>
            <pc:docMk/>
            <pc:sldMk cId="2015572488" sldId="275"/>
            <ac:spMk id="16" creationId="{6E8DB73C-5BED-4C60-8D72-D5A008EB224C}"/>
          </ac:spMkLst>
        </pc:spChg>
        <pc:spChg chg="add del mod">
          <ac:chgData name="Jimmy Gilbert" userId="0212c120946023de" providerId="LiveId" clId="{6438F6E6-214F-4E0B-820F-D471B24F5328}" dt="2021-11-17T18:54:50.948" v="97"/>
          <ac:spMkLst>
            <pc:docMk/>
            <pc:sldMk cId="2015572488" sldId="275"/>
            <ac:spMk id="17" creationId="{4B737405-07F6-4B7E-892C-E539CFCF87E3}"/>
          </ac:spMkLst>
        </pc:spChg>
        <pc:spChg chg="add del mod">
          <ac:chgData name="Jimmy Gilbert" userId="0212c120946023de" providerId="LiveId" clId="{6438F6E6-214F-4E0B-820F-D471B24F5328}" dt="2021-11-17T18:54:50.948" v="97"/>
          <ac:spMkLst>
            <pc:docMk/>
            <pc:sldMk cId="2015572488" sldId="275"/>
            <ac:spMk id="18" creationId="{EE172933-BF15-421E-AAC8-5BC9F486EBD5}"/>
          </ac:spMkLst>
        </pc:spChg>
        <pc:spChg chg="add del mod">
          <ac:chgData name="Jimmy Gilbert" userId="0212c120946023de" providerId="LiveId" clId="{6438F6E6-214F-4E0B-820F-D471B24F5328}" dt="2021-11-17T18:55:06.118" v="105"/>
          <ac:spMkLst>
            <pc:docMk/>
            <pc:sldMk cId="2015572488" sldId="275"/>
            <ac:spMk id="22" creationId="{F3FFFE1F-386B-4A31-98D4-83CA12B76EC3}"/>
          </ac:spMkLst>
        </pc:spChg>
        <pc:spChg chg="add del mod">
          <ac:chgData name="Jimmy Gilbert" userId="0212c120946023de" providerId="LiveId" clId="{6438F6E6-214F-4E0B-820F-D471B24F5328}" dt="2021-11-17T18:55:06.118" v="105"/>
          <ac:spMkLst>
            <pc:docMk/>
            <pc:sldMk cId="2015572488" sldId="275"/>
            <ac:spMk id="23" creationId="{AED5C6B8-8B47-4F25-8CD4-55F58E36038E}"/>
          </ac:spMkLst>
        </pc:spChg>
        <pc:spChg chg="add del mod">
          <ac:chgData name="Jimmy Gilbert" userId="0212c120946023de" providerId="LiveId" clId="{6438F6E6-214F-4E0B-820F-D471B24F5328}" dt="2021-11-17T18:55:06.118" v="105"/>
          <ac:spMkLst>
            <pc:docMk/>
            <pc:sldMk cId="2015572488" sldId="275"/>
            <ac:spMk id="24" creationId="{8AA36391-B46A-4945-B7E2-4E15DEF978D9}"/>
          </ac:spMkLst>
        </pc:spChg>
        <pc:spChg chg="add del mod">
          <ac:chgData name="Jimmy Gilbert" userId="0212c120946023de" providerId="LiveId" clId="{6438F6E6-214F-4E0B-820F-D471B24F5328}" dt="2021-11-17T18:55:06.118" v="105"/>
          <ac:spMkLst>
            <pc:docMk/>
            <pc:sldMk cId="2015572488" sldId="275"/>
            <ac:spMk id="25" creationId="{011BA9DA-F2BB-435A-812A-45AD82BFCA5A}"/>
          </ac:spMkLst>
        </pc:spChg>
        <pc:spChg chg="add del mod">
          <ac:chgData name="Jimmy Gilbert" userId="0212c120946023de" providerId="LiveId" clId="{6438F6E6-214F-4E0B-820F-D471B24F5328}" dt="2021-11-17T18:55:06.118" v="105"/>
          <ac:spMkLst>
            <pc:docMk/>
            <pc:sldMk cId="2015572488" sldId="275"/>
            <ac:spMk id="26" creationId="{A52D4CEF-F3B7-496D-87FD-D3C8E15A0826}"/>
          </ac:spMkLst>
        </pc:spChg>
        <pc:graphicFrameChg chg="del">
          <ac:chgData name="Jimmy Gilbert" userId="0212c120946023de" providerId="LiveId" clId="{6438F6E6-214F-4E0B-820F-D471B24F5328}" dt="2021-11-17T18:54:10.618" v="76" actId="478"/>
          <ac:graphicFrameMkLst>
            <pc:docMk/>
            <pc:sldMk cId="2015572488" sldId="275"/>
            <ac:graphicFrameMk id="5" creationId="{D6C02128-CAFF-4432-8466-E4E347602959}"/>
          </ac:graphicFrameMkLst>
        </pc:graphicFrameChg>
        <pc:graphicFrameChg chg="del">
          <ac:chgData name="Jimmy Gilbert" userId="0212c120946023de" providerId="LiveId" clId="{6438F6E6-214F-4E0B-820F-D471B24F5328}" dt="2021-11-17T18:54:12.112" v="77" actId="478"/>
          <ac:graphicFrameMkLst>
            <pc:docMk/>
            <pc:sldMk cId="2015572488" sldId="275"/>
            <ac:graphicFrameMk id="6" creationId="{3888D6AE-BCA5-4132-BB08-DDBC7C4DF96F}"/>
          </ac:graphicFrameMkLst>
        </pc:graphicFrameChg>
        <pc:graphicFrameChg chg="add del mod">
          <ac:chgData name="Jimmy Gilbert" userId="0212c120946023de" providerId="LiveId" clId="{6438F6E6-214F-4E0B-820F-D471B24F5328}" dt="2021-11-17T18:54:50.948" v="97"/>
          <ac:graphicFrameMkLst>
            <pc:docMk/>
            <pc:sldMk cId="2015572488" sldId="275"/>
            <ac:graphicFrameMk id="13" creationId="{CB881263-6F1E-42B7-B940-3D6CBAB6A3EC}"/>
          </ac:graphicFrameMkLst>
        </pc:graphicFrameChg>
        <pc:graphicFrameChg chg="add del mod">
          <ac:chgData name="Jimmy Gilbert" userId="0212c120946023de" providerId="LiveId" clId="{6438F6E6-214F-4E0B-820F-D471B24F5328}" dt="2021-11-17T18:55:06.118" v="105"/>
          <ac:graphicFrameMkLst>
            <pc:docMk/>
            <pc:sldMk cId="2015572488" sldId="275"/>
            <ac:graphicFrameMk id="20" creationId="{4DDFF7CF-F8BF-4AC0-AE56-F9CA9D474807}"/>
          </ac:graphicFrameMkLst>
        </pc:graphicFrameChg>
        <pc:graphicFrameChg chg="add del mod">
          <ac:chgData name="Jimmy Gilbert" userId="0212c120946023de" providerId="LiveId" clId="{6438F6E6-214F-4E0B-820F-D471B24F5328}" dt="2021-11-17T18:55:06.118" v="105"/>
          <ac:graphicFrameMkLst>
            <pc:docMk/>
            <pc:sldMk cId="2015572488" sldId="275"/>
            <ac:graphicFrameMk id="21" creationId="{BC34E9AF-2A0B-4C1D-9B1D-7E58E513F18A}"/>
          </ac:graphicFrameMkLst>
        </pc:graphicFrameChg>
        <pc:picChg chg="add del">
          <ac:chgData name="Jimmy Gilbert" userId="0212c120946023de" providerId="LiveId" clId="{6438F6E6-214F-4E0B-820F-D471B24F5328}" dt="2021-11-17T18:54:52.439" v="99"/>
          <ac:picMkLst>
            <pc:docMk/>
            <pc:sldMk cId="2015572488" sldId="275"/>
            <ac:picMk id="19" creationId="{4CD23194-3CD0-4866-971E-47B2A553DB93}"/>
          </ac:picMkLst>
        </pc:picChg>
        <pc:picChg chg="add mod">
          <ac:chgData name="Jimmy Gilbert" userId="0212c120946023de" providerId="LiveId" clId="{6438F6E6-214F-4E0B-820F-D471B24F5328}" dt="2021-11-17T19:04:10.077" v="257" actId="14100"/>
          <ac:picMkLst>
            <pc:docMk/>
            <pc:sldMk cId="2015572488" sldId="275"/>
            <ac:picMk id="27" creationId="{09978827-4749-4EFE-8F79-962413FD43CD}"/>
          </ac:picMkLst>
        </pc:picChg>
      </pc:sldChg>
      <pc:sldChg chg="addSp delSp modSp add mod modClrScheme chgLayout">
        <pc:chgData name="Jimmy Gilbert" userId="0212c120946023de" providerId="LiveId" clId="{6438F6E6-214F-4E0B-820F-D471B24F5328}" dt="2021-11-17T19:35:20.281" v="330" actId="1076"/>
        <pc:sldMkLst>
          <pc:docMk/>
          <pc:sldMk cId="3963964272" sldId="276"/>
        </pc:sldMkLst>
        <pc:spChg chg="mod ord">
          <ac:chgData name="Jimmy Gilbert" userId="0212c120946023de" providerId="LiveId" clId="{6438F6E6-214F-4E0B-820F-D471B24F5328}" dt="2021-11-17T18:56:10.879" v="118" actId="20577"/>
          <ac:spMkLst>
            <pc:docMk/>
            <pc:sldMk cId="3963964272" sldId="276"/>
            <ac:spMk id="2" creationId="{97E68BE5-9895-4B57-BD94-C84DA8EE54C9}"/>
          </ac:spMkLst>
        </pc:spChg>
        <pc:spChg chg="del">
          <ac:chgData name="Jimmy Gilbert" userId="0212c120946023de" providerId="LiveId" clId="{6438F6E6-214F-4E0B-820F-D471B24F5328}" dt="2021-11-17T18:59:34.307" v="197" actId="478"/>
          <ac:spMkLst>
            <pc:docMk/>
            <pc:sldMk cId="3963964272" sldId="276"/>
            <ac:spMk id="3" creationId="{BEF4E042-5A02-4C09-B7FA-D661BC6BB57F}"/>
          </ac:spMkLst>
        </pc:spChg>
        <pc:spChg chg="mod ord">
          <ac:chgData name="Jimmy Gilbert" userId="0212c120946023de" providerId="LiveId" clId="{6438F6E6-214F-4E0B-820F-D471B24F5328}" dt="2021-11-17T18:50:55.977" v="23" actId="700"/>
          <ac:spMkLst>
            <pc:docMk/>
            <pc:sldMk cId="3963964272" sldId="276"/>
            <ac:spMk id="4" creationId="{C69A710D-503F-46C2-B326-3B8DE32E7937}"/>
          </ac:spMkLst>
        </pc:spChg>
        <pc:spChg chg="add del mod ord">
          <ac:chgData name="Jimmy Gilbert" userId="0212c120946023de" providerId="LiveId" clId="{6438F6E6-214F-4E0B-820F-D471B24F5328}" dt="2021-11-17T18:59:28.073" v="193" actId="478"/>
          <ac:spMkLst>
            <pc:docMk/>
            <pc:sldMk cId="3963964272" sldId="276"/>
            <ac:spMk id="6" creationId="{F14FEE7C-C100-4638-AA09-100D3F854421}"/>
          </ac:spMkLst>
        </pc:spChg>
        <pc:spChg chg="add mod ord">
          <ac:chgData name="Jimmy Gilbert" userId="0212c120946023de" providerId="LiveId" clId="{6438F6E6-214F-4E0B-820F-D471B24F5328}" dt="2021-11-17T18:56:39.036" v="145" actId="20577"/>
          <ac:spMkLst>
            <pc:docMk/>
            <pc:sldMk cId="3963964272" sldId="276"/>
            <ac:spMk id="7" creationId="{726C92B4-2656-43EF-9F73-4F430AB7E89D}"/>
          </ac:spMkLst>
        </pc:spChg>
        <pc:spChg chg="del">
          <ac:chgData name="Jimmy Gilbert" userId="0212c120946023de" providerId="LiveId" clId="{6438F6E6-214F-4E0B-820F-D471B24F5328}" dt="2021-11-17T18:59:31.314" v="195" actId="478"/>
          <ac:spMkLst>
            <pc:docMk/>
            <pc:sldMk cId="3963964272" sldId="276"/>
            <ac:spMk id="9" creationId="{2D21B457-B3F2-4E0F-95AC-D641F57F5FD9}"/>
          </ac:spMkLst>
        </pc:spChg>
        <pc:spChg chg="del">
          <ac:chgData name="Jimmy Gilbert" userId="0212c120946023de" providerId="LiveId" clId="{6438F6E6-214F-4E0B-820F-D471B24F5328}" dt="2021-11-17T18:59:34.307" v="197" actId="478"/>
          <ac:spMkLst>
            <pc:docMk/>
            <pc:sldMk cId="3963964272" sldId="276"/>
            <ac:spMk id="10" creationId="{968652C1-CBA5-4C48-8B0F-73D31BA480F6}"/>
          </ac:spMkLst>
        </pc:spChg>
        <pc:spChg chg="del">
          <ac:chgData name="Jimmy Gilbert" userId="0212c120946023de" providerId="LiveId" clId="{6438F6E6-214F-4E0B-820F-D471B24F5328}" dt="2021-11-17T18:59:32.636" v="196" actId="478"/>
          <ac:spMkLst>
            <pc:docMk/>
            <pc:sldMk cId="3963964272" sldId="276"/>
            <ac:spMk id="11" creationId="{1B4BB125-9453-4E32-9D73-B6F6FF3AB1BF}"/>
          </ac:spMkLst>
        </pc:spChg>
        <pc:spChg chg="del">
          <ac:chgData name="Jimmy Gilbert" userId="0212c120946023de" providerId="LiveId" clId="{6438F6E6-214F-4E0B-820F-D471B24F5328}" dt="2021-11-17T18:59:36.089" v="198" actId="478"/>
          <ac:spMkLst>
            <pc:docMk/>
            <pc:sldMk cId="3963964272" sldId="276"/>
            <ac:spMk id="12" creationId="{E1EF2BB8-9D42-4421-BD52-86B26608D3FD}"/>
          </ac:spMkLst>
        </pc:spChg>
        <pc:spChg chg="del">
          <ac:chgData name="Jimmy Gilbert" userId="0212c120946023de" providerId="LiveId" clId="{6438F6E6-214F-4E0B-820F-D471B24F5328}" dt="2021-11-17T18:59:34.307" v="197" actId="478"/>
          <ac:spMkLst>
            <pc:docMk/>
            <pc:sldMk cId="3963964272" sldId="276"/>
            <ac:spMk id="13" creationId="{497191A6-707F-4019-AB9B-D1CCA21F8F81}"/>
          </ac:spMkLst>
        </pc:spChg>
        <pc:spChg chg="del">
          <ac:chgData name="Jimmy Gilbert" userId="0212c120946023de" providerId="LiveId" clId="{6438F6E6-214F-4E0B-820F-D471B24F5328}" dt="2021-11-17T18:59:34.307" v="197" actId="478"/>
          <ac:spMkLst>
            <pc:docMk/>
            <pc:sldMk cId="3963964272" sldId="276"/>
            <ac:spMk id="14" creationId="{092D2CF7-94B1-403C-A34B-05EA3CD60C0E}"/>
          </ac:spMkLst>
        </pc:spChg>
        <pc:spChg chg="add del mod">
          <ac:chgData name="Jimmy Gilbert" userId="0212c120946023de" providerId="LiveId" clId="{6438F6E6-214F-4E0B-820F-D471B24F5328}" dt="2021-11-17T19:01:29.102" v="223"/>
          <ac:spMkLst>
            <pc:docMk/>
            <pc:sldMk cId="3963964272" sldId="276"/>
            <ac:spMk id="16" creationId="{56E42CBD-63B0-493D-BEB2-DF795FF5F15F}"/>
          </ac:spMkLst>
        </pc:spChg>
        <pc:spChg chg="add del mod">
          <ac:chgData name="Jimmy Gilbert" userId="0212c120946023de" providerId="LiveId" clId="{6438F6E6-214F-4E0B-820F-D471B24F5328}" dt="2021-11-17T19:01:29.102" v="223"/>
          <ac:spMkLst>
            <pc:docMk/>
            <pc:sldMk cId="3963964272" sldId="276"/>
            <ac:spMk id="17" creationId="{AF607A05-FE8C-410B-B975-A5F98CF9EDA0}"/>
          </ac:spMkLst>
        </pc:spChg>
        <pc:spChg chg="add del mod">
          <ac:chgData name="Jimmy Gilbert" userId="0212c120946023de" providerId="LiveId" clId="{6438F6E6-214F-4E0B-820F-D471B24F5328}" dt="2021-11-17T19:01:29.102" v="223"/>
          <ac:spMkLst>
            <pc:docMk/>
            <pc:sldMk cId="3963964272" sldId="276"/>
            <ac:spMk id="18" creationId="{4B1655C9-EEA2-4EA0-B369-693A4E1C14C0}"/>
          </ac:spMkLst>
        </pc:spChg>
        <pc:spChg chg="add del mod">
          <ac:chgData name="Jimmy Gilbert" userId="0212c120946023de" providerId="LiveId" clId="{6438F6E6-214F-4E0B-820F-D471B24F5328}" dt="2021-11-17T19:01:29.102" v="223"/>
          <ac:spMkLst>
            <pc:docMk/>
            <pc:sldMk cId="3963964272" sldId="276"/>
            <ac:spMk id="19" creationId="{92CB7C49-F57F-4359-B9C2-26C623B0C36F}"/>
          </ac:spMkLst>
        </pc:spChg>
        <pc:spChg chg="add del mod">
          <ac:chgData name="Jimmy Gilbert" userId="0212c120946023de" providerId="LiveId" clId="{6438F6E6-214F-4E0B-820F-D471B24F5328}" dt="2021-11-17T19:01:29.102" v="223"/>
          <ac:spMkLst>
            <pc:docMk/>
            <pc:sldMk cId="3963964272" sldId="276"/>
            <ac:spMk id="20" creationId="{9A77C306-C5C7-4427-B484-4C4DA5C319FC}"/>
          </ac:spMkLst>
        </pc:spChg>
        <pc:spChg chg="add del mod">
          <ac:chgData name="Jimmy Gilbert" userId="0212c120946023de" providerId="LiveId" clId="{6438F6E6-214F-4E0B-820F-D471B24F5328}" dt="2021-11-17T19:01:29.102" v="223"/>
          <ac:spMkLst>
            <pc:docMk/>
            <pc:sldMk cId="3963964272" sldId="276"/>
            <ac:spMk id="21" creationId="{3C71680F-2EFA-41C8-BD76-100FC58C0A54}"/>
          </ac:spMkLst>
        </pc:spChg>
        <pc:spChg chg="add del mod">
          <ac:chgData name="Jimmy Gilbert" userId="0212c120946023de" providerId="LiveId" clId="{6438F6E6-214F-4E0B-820F-D471B24F5328}" dt="2021-11-17T19:01:29.102" v="223"/>
          <ac:spMkLst>
            <pc:docMk/>
            <pc:sldMk cId="3963964272" sldId="276"/>
            <ac:spMk id="22" creationId="{052575F2-5F3E-483D-9634-3923D709615E}"/>
          </ac:spMkLst>
        </pc:spChg>
        <pc:graphicFrameChg chg="del">
          <ac:chgData name="Jimmy Gilbert" userId="0212c120946023de" providerId="LiveId" clId="{6438F6E6-214F-4E0B-820F-D471B24F5328}" dt="2021-11-17T18:59:30.062" v="194" actId="478"/>
          <ac:graphicFrameMkLst>
            <pc:docMk/>
            <pc:sldMk cId="3963964272" sldId="276"/>
            <ac:graphicFrameMk id="5" creationId="{D6C02128-CAFF-4432-8466-E4E347602959}"/>
          </ac:graphicFrameMkLst>
        </pc:graphicFrameChg>
        <pc:graphicFrameChg chg="add del mod">
          <ac:chgData name="Jimmy Gilbert" userId="0212c120946023de" providerId="LiveId" clId="{6438F6E6-214F-4E0B-820F-D471B24F5328}" dt="2021-11-17T19:01:29.102" v="223"/>
          <ac:graphicFrameMkLst>
            <pc:docMk/>
            <pc:sldMk cId="3963964272" sldId="276"/>
            <ac:graphicFrameMk id="15" creationId="{CD728E8C-BA9C-48C5-BD3B-69CE3693D759}"/>
          </ac:graphicFrameMkLst>
        </pc:graphicFrameChg>
        <pc:picChg chg="add mod">
          <ac:chgData name="Jimmy Gilbert" userId="0212c120946023de" providerId="LiveId" clId="{6438F6E6-214F-4E0B-820F-D471B24F5328}" dt="2021-11-17T19:35:20.281" v="330" actId="1076"/>
          <ac:picMkLst>
            <pc:docMk/>
            <pc:sldMk cId="3963964272" sldId="276"/>
            <ac:picMk id="8" creationId="{7C128A61-6924-4994-A54B-1640C512AD42}"/>
          </ac:picMkLst>
        </pc:picChg>
      </pc:sldChg>
      <pc:sldChg chg="addSp delSp modSp add mod modClrScheme modAnim chgLayout">
        <pc:chgData name="Jimmy Gilbert" userId="0212c120946023de" providerId="LiveId" clId="{6438F6E6-214F-4E0B-820F-D471B24F5328}" dt="2021-11-17T19:07:15.752" v="283"/>
        <pc:sldMkLst>
          <pc:docMk/>
          <pc:sldMk cId="2286260350" sldId="278"/>
        </pc:sldMkLst>
        <pc:spChg chg="mod ord">
          <ac:chgData name="Jimmy Gilbert" userId="0212c120946023de" providerId="LiveId" clId="{6438F6E6-214F-4E0B-820F-D471B24F5328}" dt="2021-11-17T18:50:55.977" v="23" actId="700"/>
          <ac:spMkLst>
            <pc:docMk/>
            <pc:sldMk cId="2286260350" sldId="278"/>
            <ac:spMk id="2" creationId="{CB58634B-C570-4D0A-BB1E-F034A0AE771F}"/>
          </ac:spMkLst>
        </pc:spChg>
        <pc:spChg chg="mod ord">
          <ac:chgData name="Jimmy Gilbert" userId="0212c120946023de" providerId="LiveId" clId="{6438F6E6-214F-4E0B-820F-D471B24F5328}" dt="2021-11-17T18:52:21.015" v="33" actId="20577"/>
          <ac:spMkLst>
            <pc:docMk/>
            <pc:sldMk cId="2286260350" sldId="278"/>
            <ac:spMk id="3" creationId="{EE8EE578-9D68-4661-84C3-1AA1DBD70C42}"/>
          </ac:spMkLst>
        </pc:spChg>
        <pc:spChg chg="mod ord">
          <ac:chgData name="Jimmy Gilbert" userId="0212c120946023de" providerId="LiveId" clId="{6438F6E6-214F-4E0B-820F-D471B24F5328}" dt="2021-11-17T18:50:55.977" v="23" actId="700"/>
          <ac:spMkLst>
            <pc:docMk/>
            <pc:sldMk cId="2286260350" sldId="278"/>
            <ac:spMk id="4" creationId="{3ED3EDDF-BC0C-4F41-AD82-D0017F2C3313}"/>
          </ac:spMkLst>
        </pc:spChg>
        <pc:spChg chg="add mod ord">
          <ac:chgData name="Jimmy Gilbert" userId="0212c120946023de" providerId="LiveId" clId="{6438F6E6-214F-4E0B-820F-D471B24F5328}" dt="2021-11-17T18:53:59.252" v="75" actId="20577"/>
          <ac:spMkLst>
            <pc:docMk/>
            <pc:sldMk cId="2286260350" sldId="278"/>
            <ac:spMk id="6" creationId="{86264E6B-9C32-48F7-969C-71288BC356EC}"/>
          </ac:spMkLst>
        </pc:spChg>
        <pc:graphicFrameChg chg="del mod">
          <ac:chgData name="Jimmy Gilbert" userId="0212c120946023de" providerId="LiveId" clId="{6438F6E6-214F-4E0B-820F-D471B24F5328}" dt="2021-11-17T18:51:50.277" v="26" actId="478"/>
          <ac:graphicFrameMkLst>
            <pc:docMk/>
            <pc:sldMk cId="2286260350" sldId="278"/>
            <ac:graphicFrameMk id="5" creationId="{77609973-EE17-4442-8F45-760333F3425E}"/>
          </ac:graphicFrameMkLst>
        </pc:graphicFrameChg>
        <pc:graphicFrameChg chg="add del mod">
          <ac:chgData name="Jimmy Gilbert" userId="0212c120946023de" providerId="LiveId" clId="{6438F6E6-214F-4E0B-820F-D471B24F5328}" dt="2021-11-17T18:52:04.998" v="30"/>
          <ac:graphicFrameMkLst>
            <pc:docMk/>
            <pc:sldMk cId="2286260350" sldId="278"/>
            <ac:graphicFrameMk id="7" creationId="{BCA5ED96-DF6E-49A4-954D-015C5C63524E}"/>
          </ac:graphicFrameMkLst>
        </pc:graphicFrameChg>
        <pc:picChg chg="add mod">
          <ac:chgData name="Jimmy Gilbert" userId="0212c120946023de" providerId="LiveId" clId="{6438F6E6-214F-4E0B-820F-D471B24F5328}" dt="2021-11-17T19:03:47.847" v="253" actId="1076"/>
          <ac:picMkLst>
            <pc:docMk/>
            <pc:sldMk cId="2286260350" sldId="278"/>
            <ac:picMk id="8" creationId="{6A5FE94F-52D0-4E44-A91D-C2F183BD9A6E}"/>
          </ac:picMkLst>
        </pc:picChg>
      </pc:sldChg>
      <pc:sldChg chg="addSp delSp modSp add mod modClrScheme chgLayout">
        <pc:chgData name="Jimmy Gilbert" userId="0212c120946023de" providerId="LiveId" clId="{6438F6E6-214F-4E0B-820F-D471B24F5328}" dt="2021-11-17T19:04:34.852" v="262" actId="14100"/>
        <pc:sldMkLst>
          <pc:docMk/>
          <pc:sldMk cId="2295580176" sldId="280"/>
        </pc:sldMkLst>
        <pc:spChg chg="mod ord">
          <ac:chgData name="Jimmy Gilbert" userId="0212c120946023de" providerId="LiveId" clId="{6438F6E6-214F-4E0B-820F-D471B24F5328}" dt="2021-11-17T18:56:27.224" v="128" actId="20577"/>
          <ac:spMkLst>
            <pc:docMk/>
            <pc:sldMk cId="2295580176" sldId="280"/>
            <ac:spMk id="2" creationId="{97E68BE5-9895-4B57-BD94-C84DA8EE54C9}"/>
          </ac:spMkLst>
        </pc:spChg>
        <pc:spChg chg="add del">
          <ac:chgData name="Jimmy Gilbert" userId="0212c120946023de" providerId="LiveId" clId="{6438F6E6-214F-4E0B-820F-D471B24F5328}" dt="2021-11-17T18:57:45.135" v="183" actId="478"/>
          <ac:spMkLst>
            <pc:docMk/>
            <pc:sldMk cId="2295580176" sldId="280"/>
            <ac:spMk id="3" creationId="{BEF4E042-5A02-4C09-B7FA-D661BC6BB57F}"/>
          </ac:spMkLst>
        </pc:spChg>
        <pc:spChg chg="add del mod ord">
          <ac:chgData name="Jimmy Gilbert" userId="0212c120946023de" providerId="LiveId" clId="{6438F6E6-214F-4E0B-820F-D471B24F5328}" dt="2021-11-17T18:57:41.821" v="182" actId="478"/>
          <ac:spMkLst>
            <pc:docMk/>
            <pc:sldMk cId="2295580176" sldId="280"/>
            <ac:spMk id="4" creationId="{C69A710D-503F-46C2-B326-3B8DE32E7937}"/>
          </ac:spMkLst>
        </pc:spChg>
        <pc:spChg chg="add del mod ord">
          <ac:chgData name="Jimmy Gilbert" userId="0212c120946023de" providerId="LiveId" clId="{6438F6E6-214F-4E0B-820F-D471B24F5328}" dt="2021-11-17T18:57:48.752" v="184" actId="478"/>
          <ac:spMkLst>
            <pc:docMk/>
            <pc:sldMk cId="2295580176" sldId="280"/>
            <ac:spMk id="6" creationId="{CF6A28CD-1741-4B07-B547-E50118BA2C06}"/>
          </ac:spMkLst>
        </pc:spChg>
        <pc:spChg chg="add mod ord">
          <ac:chgData name="Jimmy Gilbert" userId="0212c120946023de" providerId="LiveId" clId="{6438F6E6-214F-4E0B-820F-D471B24F5328}" dt="2021-11-17T18:56:33.504" v="141" actId="20577"/>
          <ac:spMkLst>
            <pc:docMk/>
            <pc:sldMk cId="2295580176" sldId="280"/>
            <ac:spMk id="8" creationId="{3E6B8612-0EC3-494F-A48D-670B34E1E01C}"/>
          </ac:spMkLst>
        </pc:spChg>
        <pc:spChg chg="add del">
          <ac:chgData name="Jimmy Gilbert" userId="0212c120946023de" providerId="LiveId" clId="{6438F6E6-214F-4E0B-820F-D471B24F5328}" dt="2021-11-17T18:57:45.135" v="183" actId="478"/>
          <ac:spMkLst>
            <pc:docMk/>
            <pc:sldMk cId="2295580176" sldId="280"/>
            <ac:spMk id="9" creationId="{2D21B457-B3F2-4E0F-95AC-D641F57F5FD9}"/>
          </ac:spMkLst>
        </pc:spChg>
        <pc:spChg chg="add del">
          <ac:chgData name="Jimmy Gilbert" userId="0212c120946023de" providerId="LiveId" clId="{6438F6E6-214F-4E0B-820F-D471B24F5328}" dt="2021-11-17T18:57:45.135" v="183" actId="478"/>
          <ac:spMkLst>
            <pc:docMk/>
            <pc:sldMk cId="2295580176" sldId="280"/>
            <ac:spMk id="10" creationId="{968652C1-CBA5-4C48-8B0F-73D31BA480F6}"/>
          </ac:spMkLst>
        </pc:spChg>
        <pc:spChg chg="add del">
          <ac:chgData name="Jimmy Gilbert" userId="0212c120946023de" providerId="LiveId" clId="{6438F6E6-214F-4E0B-820F-D471B24F5328}" dt="2021-11-17T18:57:45.135" v="183" actId="478"/>
          <ac:spMkLst>
            <pc:docMk/>
            <pc:sldMk cId="2295580176" sldId="280"/>
            <ac:spMk id="11" creationId="{1B4BB125-9453-4E32-9D73-B6F6FF3AB1BF}"/>
          </ac:spMkLst>
        </pc:spChg>
        <pc:spChg chg="add del">
          <ac:chgData name="Jimmy Gilbert" userId="0212c120946023de" providerId="LiveId" clId="{6438F6E6-214F-4E0B-820F-D471B24F5328}" dt="2021-11-17T18:57:51.976" v="186" actId="478"/>
          <ac:spMkLst>
            <pc:docMk/>
            <pc:sldMk cId="2295580176" sldId="280"/>
            <ac:spMk id="12" creationId="{E1EF2BB8-9D42-4421-BD52-86B26608D3FD}"/>
          </ac:spMkLst>
        </pc:spChg>
        <pc:spChg chg="add del">
          <ac:chgData name="Jimmy Gilbert" userId="0212c120946023de" providerId="LiveId" clId="{6438F6E6-214F-4E0B-820F-D471B24F5328}" dt="2021-11-17T18:57:45.135" v="183" actId="478"/>
          <ac:spMkLst>
            <pc:docMk/>
            <pc:sldMk cId="2295580176" sldId="280"/>
            <ac:spMk id="13" creationId="{D1DD60F1-0333-4737-B73F-49609C0627CB}"/>
          </ac:spMkLst>
        </pc:spChg>
        <pc:spChg chg="add del">
          <ac:chgData name="Jimmy Gilbert" userId="0212c120946023de" providerId="LiveId" clId="{6438F6E6-214F-4E0B-820F-D471B24F5328}" dt="2021-11-17T18:57:45.135" v="183" actId="478"/>
          <ac:spMkLst>
            <pc:docMk/>
            <pc:sldMk cId="2295580176" sldId="280"/>
            <ac:spMk id="14" creationId="{C9485E1B-84BD-40F8-9D00-59D3E1832D83}"/>
          </ac:spMkLst>
        </pc:spChg>
        <pc:spChg chg="add del mod">
          <ac:chgData name="Jimmy Gilbert" userId="0212c120946023de" providerId="LiveId" clId="{6438F6E6-214F-4E0B-820F-D471B24F5328}" dt="2021-11-17T19:02:03.257" v="231"/>
          <ac:spMkLst>
            <pc:docMk/>
            <pc:sldMk cId="2295580176" sldId="280"/>
            <ac:spMk id="16" creationId="{75DC8860-50D3-4AD0-80EC-1802C4D0EFCE}"/>
          </ac:spMkLst>
        </pc:spChg>
        <pc:spChg chg="add del mod">
          <ac:chgData name="Jimmy Gilbert" userId="0212c120946023de" providerId="LiveId" clId="{6438F6E6-214F-4E0B-820F-D471B24F5328}" dt="2021-11-17T19:02:03.257" v="231"/>
          <ac:spMkLst>
            <pc:docMk/>
            <pc:sldMk cId="2295580176" sldId="280"/>
            <ac:spMk id="17" creationId="{800A07AE-3C44-4CC0-9222-14E1ADEFF3F6}"/>
          </ac:spMkLst>
        </pc:spChg>
        <pc:spChg chg="add del mod">
          <ac:chgData name="Jimmy Gilbert" userId="0212c120946023de" providerId="LiveId" clId="{6438F6E6-214F-4E0B-820F-D471B24F5328}" dt="2021-11-17T19:02:03.257" v="231"/>
          <ac:spMkLst>
            <pc:docMk/>
            <pc:sldMk cId="2295580176" sldId="280"/>
            <ac:spMk id="18" creationId="{3DC2455B-8F9A-4F0A-BFFE-FB516E25FC08}"/>
          </ac:spMkLst>
        </pc:spChg>
        <pc:spChg chg="add del mod">
          <ac:chgData name="Jimmy Gilbert" userId="0212c120946023de" providerId="LiveId" clId="{6438F6E6-214F-4E0B-820F-D471B24F5328}" dt="2021-11-17T19:02:03.257" v="231"/>
          <ac:spMkLst>
            <pc:docMk/>
            <pc:sldMk cId="2295580176" sldId="280"/>
            <ac:spMk id="19" creationId="{383AEDF1-4D45-444E-9715-F6116840386A}"/>
          </ac:spMkLst>
        </pc:spChg>
        <pc:spChg chg="add del mod">
          <ac:chgData name="Jimmy Gilbert" userId="0212c120946023de" providerId="LiveId" clId="{6438F6E6-214F-4E0B-820F-D471B24F5328}" dt="2021-11-17T19:02:03.257" v="231"/>
          <ac:spMkLst>
            <pc:docMk/>
            <pc:sldMk cId="2295580176" sldId="280"/>
            <ac:spMk id="20" creationId="{7C993811-A0F9-44ED-814F-73749E3999BC}"/>
          </ac:spMkLst>
        </pc:spChg>
        <pc:spChg chg="add del mod">
          <ac:chgData name="Jimmy Gilbert" userId="0212c120946023de" providerId="LiveId" clId="{6438F6E6-214F-4E0B-820F-D471B24F5328}" dt="2021-11-17T19:02:03.257" v="231"/>
          <ac:spMkLst>
            <pc:docMk/>
            <pc:sldMk cId="2295580176" sldId="280"/>
            <ac:spMk id="22" creationId="{F64C89EB-B450-4F7C-8F34-5E8476EC05E0}"/>
          </ac:spMkLst>
        </pc:spChg>
        <pc:spChg chg="add del mod">
          <ac:chgData name="Jimmy Gilbert" userId="0212c120946023de" providerId="LiveId" clId="{6438F6E6-214F-4E0B-820F-D471B24F5328}" dt="2021-11-17T19:02:03.257" v="231"/>
          <ac:spMkLst>
            <pc:docMk/>
            <pc:sldMk cId="2295580176" sldId="280"/>
            <ac:spMk id="23" creationId="{94739398-D488-49AD-B870-C40C77C2EFF9}"/>
          </ac:spMkLst>
        </pc:spChg>
        <pc:graphicFrameChg chg="del">
          <ac:chgData name="Jimmy Gilbert" userId="0212c120946023de" providerId="LiveId" clId="{6438F6E6-214F-4E0B-820F-D471B24F5328}" dt="2021-11-17T18:57:50.778" v="185" actId="478"/>
          <ac:graphicFrameMkLst>
            <pc:docMk/>
            <pc:sldMk cId="2295580176" sldId="280"/>
            <ac:graphicFrameMk id="5" creationId="{D6C02128-CAFF-4432-8466-E4E347602959}"/>
          </ac:graphicFrameMkLst>
        </pc:graphicFrameChg>
        <pc:graphicFrameChg chg="add del mod">
          <ac:chgData name="Jimmy Gilbert" userId="0212c120946023de" providerId="LiveId" clId="{6438F6E6-214F-4E0B-820F-D471B24F5328}" dt="2021-11-17T19:02:03.257" v="231"/>
          <ac:graphicFrameMkLst>
            <pc:docMk/>
            <pc:sldMk cId="2295580176" sldId="280"/>
            <ac:graphicFrameMk id="15" creationId="{BE281EF1-179E-4486-ADAF-99F528B44602}"/>
          </ac:graphicFrameMkLst>
        </pc:graphicFrameChg>
        <pc:picChg chg="add mod">
          <ac:chgData name="Jimmy Gilbert" userId="0212c120946023de" providerId="LiveId" clId="{6438F6E6-214F-4E0B-820F-D471B24F5328}" dt="2021-11-17T19:04:34.852" v="262" actId="14100"/>
          <ac:picMkLst>
            <pc:docMk/>
            <pc:sldMk cId="2295580176" sldId="280"/>
            <ac:picMk id="24" creationId="{CB41F6D8-026A-4274-AFB1-8C89D19DFDF9}"/>
          </ac:picMkLst>
        </pc:picChg>
        <pc:cxnChg chg="add del mod">
          <ac:chgData name="Jimmy Gilbert" userId="0212c120946023de" providerId="LiveId" clId="{6438F6E6-214F-4E0B-820F-D471B24F5328}" dt="2021-11-17T18:57:45.135" v="183" actId="478"/>
          <ac:cxnSpMkLst>
            <pc:docMk/>
            <pc:sldMk cId="2295580176" sldId="280"/>
            <ac:cxnSpMk id="7" creationId="{E9F41EA5-9D77-4B12-9832-E4E8E852139C}"/>
          </ac:cxnSpMkLst>
        </pc:cxnChg>
        <pc:cxnChg chg="add del mod">
          <ac:chgData name="Jimmy Gilbert" userId="0212c120946023de" providerId="LiveId" clId="{6438F6E6-214F-4E0B-820F-D471B24F5328}" dt="2021-11-17T19:02:03.257" v="231"/>
          <ac:cxnSpMkLst>
            <pc:docMk/>
            <pc:sldMk cId="2295580176" sldId="280"/>
            <ac:cxnSpMk id="21" creationId="{E73EA253-B386-4B3D-A205-9C320581C9A7}"/>
          </ac:cxnSpMkLst>
        </pc:cxnChg>
      </pc:sldChg>
      <pc:sldChg chg="addSp delSp modSp add mod modClrScheme chgLayout">
        <pc:chgData name="Jimmy Gilbert" userId="0212c120946023de" providerId="LiveId" clId="{6438F6E6-214F-4E0B-820F-D471B24F5328}" dt="2021-11-17T19:09:30.788" v="316" actId="14100"/>
        <pc:sldMkLst>
          <pc:docMk/>
          <pc:sldMk cId="3702748201" sldId="282"/>
        </pc:sldMkLst>
        <pc:spChg chg="mod ord">
          <ac:chgData name="Jimmy Gilbert" userId="0212c120946023de" providerId="LiveId" clId="{6438F6E6-214F-4E0B-820F-D471B24F5328}" dt="2021-11-17T18:56:02.073" v="108" actId="20577"/>
          <ac:spMkLst>
            <pc:docMk/>
            <pc:sldMk cId="3702748201" sldId="282"/>
            <ac:spMk id="2" creationId="{97E68BE5-9895-4B57-BD94-C84DA8EE54C9}"/>
          </ac:spMkLst>
        </pc:spChg>
        <pc:spChg chg="del">
          <ac:chgData name="Jimmy Gilbert" userId="0212c120946023de" providerId="LiveId" clId="{6438F6E6-214F-4E0B-820F-D471B24F5328}" dt="2021-11-17T18:59:18.588" v="189" actId="478"/>
          <ac:spMkLst>
            <pc:docMk/>
            <pc:sldMk cId="3702748201" sldId="282"/>
            <ac:spMk id="3" creationId="{BEF4E042-5A02-4C09-B7FA-D661BC6BB57F}"/>
          </ac:spMkLst>
        </pc:spChg>
        <pc:spChg chg="mod ord">
          <ac:chgData name="Jimmy Gilbert" userId="0212c120946023de" providerId="LiveId" clId="{6438F6E6-214F-4E0B-820F-D471B24F5328}" dt="2021-11-17T18:50:55.977" v="23" actId="700"/>
          <ac:spMkLst>
            <pc:docMk/>
            <pc:sldMk cId="3702748201" sldId="282"/>
            <ac:spMk id="4" creationId="{C69A710D-503F-46C2-B326-3B8DE32E7937}"/>
          </ac:spMkLst>
        </pc:spChg>
        <pc:spChg chg="del">
          <ac:chgData name="Jimmy Gilbert" userId="0212c120946023de" providerId="LiveId" clId="{6438F6E6-214F-4E0B-820F-D471B24F5328}" dt="2021-11-17T18:59:21.909" v="190" actId="478"/>
          <ac:spMkLst>
            <pc:docMk/>
            <pc:sldMk cId="3702748201" sldId="282"/>
            <ac:spMk id="7" creationId="{0B3C6635-8BC4-40DB-8E46-BB96317849BF}"/>
          </ac:spMkLst>
        </pc:spChg>
        <pc:spChg chg="add del mod ord">
          <ac:chgData name="Jimmy Gilbert" userId="0212c120946023de" providerId="LiveId" clId="{6438F6E6-214F-4E0B-820F-D471B24F5328}" dt="2021-11-17T18:59:14.352" v="187" actId="478"/>
          <ac:spMkLst>
            <pc:docMk/>
            <pc:sldMk cId="3702748201" sldId="282"/>
            <ac:spMk id="8" creationId="{A4CF9E99-C2DE-47B5-A97B-C7567C9D5174}"/>
          </ac:spMkLst>
        </pc:spChg>
        <pc:spChg chg="del">
          <ac:chgData name="Jimmy Gilbert" userId="0212c120946023de" providerId="LiveId" clId="{6438F6E6-214F-4E0B-820F-D471B24F5328}" dt="2021-11-17T18:59:18.588" v="189" actId="478"/>
          <ac:spMkLst>
            <pc:docMk/>
            <pc:sldMk cId="3702748201" sldId="282"/>
            <ac:spMk id="9" creationId="{2D21B457-B3F2-4E0F-95AC-D641F57F5FD9}"/>
          </ac:spMkLst>
        </pc:spChg>
        <pc:spChg chg="del">
          <ac:chgData name="Jimmy Gilbert" userId="0212c120946023de" providerId="LiveId" clId="{6438F6E6-214F-4E0B-820F-D471B24F5328}" dt="2021-11-17T18:59:18.588" v="189" actId="478"/>
          <ac:spMkLst>
            <pc:docMk/>
            <pc:sldMk cId="3702748201" sldId="282"/>
            <ac:spMk id="10" creationId="{968652C1-CBA5-4C48-8B0F-73D31BA480F6}"/>
          </ac:spMkLst>
        </pc:spChg>
        <pc:spChg chg="del">
          <ac:chgData name="Jimmy Gilbert" userId="0212c120946023de" providerId="LiveId" clId="{6438F6E6-214F-4E0B-820F-D471B24F5328}" dt="2021-11-17T18:59:18.588" v="189" actId="478"/>
          <ac:spMkLst>
            <pc:docMk/>
            <pc:sldMk cId="3702748201" sldId="282"/>
            <ac:spMk id="11" creationId="{1B4BB125-9453-4E32-9D73-B6F6FF3AB1BF}"/>
          </ac:spMkLst>
        </pc:spChg>
        <pc:spChg chg="add mod ord">
          <ac:chgData name="Jimmy Gilbert" userId="0212c120946023de" providerId="LiveId" clId="{6438F6E6-214F-4E0B-820F-D471B24F5328}" dt="2021-11-17T19:09:16.872" v="315"/>
          <ac:spMkLst>
            <pc:docMk/>
            <pc:sldMk cId="3702748201" sldId="282"/>
            <ac:spMk id="12" creationId="{33918B6B-DA59-4842-ABEB-6CA041E8FCA8}"/>
          </ac:spMkLst>
        </pc:spChg>
        <pc:spChg chg="add del mod">
          <ac:chgData name="Jimmy Gilbert" userId="0212c120946023de" providerId="LiveId" clId="{6438F6E6-214F-4E0B-820F-D471B24F5328}" dt="2021-11-17T19:00:27.678" v="204"/>
          <ac:spMkLst>
            <pc:docMk/>
            <pc:sldMk cId="3702748201" sldId="282"/>
            <ac:spMk id="15" creationId="{180A5D41-1E52-475B-A34D-2A0FA702312F}"/>
          </ac:spMkLst>
        </pc:spChg>
        <pc:spChg chg="add del mod">
          <ac:chgData name="Jimmy Gilbert" userId="0212c120946023de" providerId="LiveId" clId="{6438F6E6-214F-4E0B-820F-D471B24F5328}" dt="2021-11-17T19:00:27.678" v="204"/>
          <ac:spMkLst>
            <pc:docMk/>
            <pc:sldMk cId="3702748201" sldId="282"/>
            <ac:spMk id="16" creationId="{F9443672-A117-42A7-8B30-9E7BA3B4AD35}"/>
          </ac:spMkLst>
        </pc:spChg>
        <pc:spChg chg="add del mod">
          <ac:chgData name="Jimmy Gilbert" userId="0212c120946023de" providerId="LiveId" clId="{6438F6E6-214F-4E0B-820F-D471B24F5328}" dt="2021-11-17T19:00:27.678" v="204"/>
          <ac:spMkLst>
            <pc:docMk/>
            <pc:sldMk cId="3702748201" sldId="282"/>
            <ac:spMk id="17" creationId="{F30CF9FD-5E64-44F4-8243-22BD99C66E2C}"/>
          </ac:spMkLst>
        </pc:spChg>
        <pc:spChg chg="add del mod">
          <ac:chgData name="Jimmy Gilbert" userId="0212c120946023de" providerId="LiveId" clId="{6438F6E6-214F-4E0B-820F-D471B24F5328}" dt="2021-11-17T19:00:27.678" v="204"/>
          <ac:spMkLst>
            <pc:docMk/>
            <pc:sldMk cId="3702748201" sldId="282"/>
            <ac:spMk id="18" creationId="{98417C4F-F727-4C8A-A9A5-0025B63BB3D3}"/>
          </ac:spMkLst>
        </pc:spChg>
        <pc:spChg chg="add del mod">
          <ac:chgData name="Jimmy Gilbert" userId="0212c120946023de" providerId="LiveId" clId="{6438F6E6-214F-4E0B-820F-D471B24F5328}" dt="2021-11-17T19:00:27.678" v="204"/>
          <ac:spMkLst>
            <pc:docMk/>
            <pc:sldMk cId="3702748201" sldId="282"/>
            <ac:spMk id="19" creationId="{01B9AA80-0465-4A4C-908B-4898A7F075A6}"/>
          </ac:spMkLst>
        </pc:spChg>
        <pc:spChg chg="add del mod">
          <ac:chgData name="Jimmy Gilbert" userId="0212c120946023de" providerId="LiveId" clId="{6438F6E6-214F-4E0B-820F-D471B24F5328}" dt="2021-11-17T19:00:36.196" v="208"/>
          <ac:spMkLst>
            <pc:docMk/>
            <pc:sldMk cId="3702748201" sldId="282"/>
            <ac:spMk id="22" creationId="{3AE23B8E-E51B-492F-8834-3DF12604C43B}"/>
          </ac:spMkLst>
        </pc:spChg>
        <pc:spChg chg="add del mod">
          <ac:chgData name="Jimmy Gilbert" userId="0212c120946023de" providerId="LiveId" clId="{6438F6E6-214F-4E0B-820F-D471B24F5328}" dt="2021-11-17T19:00:36.196" v="208"/>
          <ac:spMkLst>
            <pc:docMk/>
            <pc:sldMk cId="3702748201" sldId="282"/>
            <ac:spMk id="23" creationId="{687D9C57-5EB0-42AB-A241-D7252F6174B8}"/>
          </ac:spMkLst>
        </pc:spChg>
        <pc:spChg chg="add del mod">
          <ac:chgData name="Jimmy Gilbert" userId="0212c120946023de" providerId="LiveId" clId="{6438F6E6-214F-4E0B-820F-D471B24F5328}" dt="2021-11-17T19:00:36.196" v="208"/>
          <ac:spMkLst>
            <pc:docMk/>
            <pc:sldMk cId="3702748201" sldId="282"/>
            <ac:spMk id="24" creationId="{A8796793-A7B0-4223-B8AF-57652223F088}"/>
          </ac:spMkLst>
        </pc:spChg>
        <pc:spChg chg="add del mod">
          <ac:chgData name="Jimmy Gilbert" userId="0212c120946023de" providerId="LiveId" clId="{6438F6E6-214F-4E0B-820F-D471B24F5328}" dt="2021-11-17T19:00:36.196" v="208"/>
          <ac:spMkLst>
            <pc:docMk/>
            <pc:sldMk cId="3702748201" sldId="282"/>
            <ac:spMk id="25" creationId="{BA1B2B2A-CCAD-4081-A69F-F315AC26E441}"/>
          </ac:spMkLst>
        </pc:spChg>
        <pc:spChg chg="add del mod">
          <ac:chgData name="Jimmy Gilbert" userId="0212c120946023de" providerId="LiveId" clId="{6438F6E6-214F-4E0B-820F-D471B24F5328}" dt="2021-11-17T19:00:36.196" v="208"/>
          <ac:spMkLst>
            <pc:docMk/>
            <pc:sldMk cId="3702748201" sldId="282"/>
            <ac:spMk id="26" creationId="{70EAFA78-BD41-49ED-A579-988158EB33C0}"/>
          </ac:spMkLst>
        </pc:spChg>
        <pc:spChg chg="add del mod">
          <ac:chgData name="Jimmy Gilbert" userId="0212c120946023de" providerId="LiveId" clId="{6438F6E6-214F-4E0B-820F-D471B24F5328}" dt="2021-11-17T19:00:46.851" v="214"/>
          <ac:spMkLst>
            <pc:docMk/>
            <pc:sldMk cId="3702748201" sldId="282"/>
            <ac:spMk id="29" creationId="{855AEB26-D6BD-444E-BF0E-530BA2A9E5D1}"/>
          </ac:spMkLst>
        </pc:spChg>
        <pc:spChg chg="add del mod">
          <ac:chgData name="Jimmy Gilbert" userId="0212c120946023de" providerId="LiveId" clId="{6438F6E6-214F-4E0B-820F-D471B24F5328}" dt="2021-11-17T19:00:46.851" v="214"/>
          <ac:spMkLst>
            <pc:docMk/>
            <pc:sldMk cId="3702748201" sldId="282"/>
            <ac:spMk id="30" creationId="{64C23F34-9D19-47BC-B536-303DC3763284}"/>
          </ac:spMkLst>
        </pc:spChg>
        <pc:spChg chg="add del mod">
          <ac:chgData name="Jimmy Gilbert" userId="0212c120946023de" providerId="LiveId" clId="{6438F6E6-214F-4E0B-820F-D471B24F5328}" dt="2021-11-17T19:00:46.851" v="214"/>
          <ac:spMkLst>
            <pc:docMk/>
            <pc:sldMk cId="3702748201" sldId="282"/>
            <ac:spMk id="31" creationId="{CAE36F3C-FB66-488E-AD84-D3BAA64B9B54}"/>
          </ac:spMkLst>
        </pc:spChg>
        <pc:spChg chg="add del mod">
          <ac:chgData name="Jimmy Gilbert" userId="0212c120946023de" providerId="LiveId" clId="{6438F6E6-214F-4E0B-820F-D471B24F5328}" dt="2021-11-17T19:00:46.851" v="214"/>
          <ac:spMkLst>
            <pc:docMk/>
            <pc:sldMk cId="3702748201" sldId="282"/>
            <ac:spMk id="32" creationId="{7533A187-3D1B-440F-9235-5873FDFC5F13}"/>
          </ac:spMkLst>
        </pc:spChg>
        <pc:spChg chg="add del mod">
          <ac:chgData name="Jimmy Gilbert" userId="0212c120946023de" providerId="LiveId" clId="{6438F6E6-214F-4E0B-820F-D471B24F5328}" dt="2021-11-17T19:00:46.851" v="214"/>
          <ac:spMkLst>
            <pc:docMk/>
            <pc:sldMk cId="3702748201" sldId="282"/>
            <ac:spMk id="33" creationId="{19E89050-B004-4BA8-9550-08ACC2CC09C0}"/>
          </ac:spMkLst>
        </pc:spChg>
        <pc:graphicFrameChg chg="del">
          <ac:chgData name="Jimmy Gilbert" userId="0212c120946023de" providerId="LiveId" clId="{6438F6E6-214F-4E0B-820F-D471B24F5328}" dt="2021-11-17T18:59:16.565" v="188" actId="478"/>
          <ac:graphicFrameMkLst>
            <pc:docMk/>
            <pc:sldMk cId="3702748201" sldId="282"/>
            <ac:graphicFrameMk id="5" creationId="{D6C02128-CAFF-4432-8466-E4E347602959}"/>
          </ac:graphicFrameMkLst>
        </pc:graphicFrameChg>
        <pc:graphicFrameChg chg="del modGraphic">
          <ac:chgData name="Jimmy Gilbert" userId="0212c120946023de" providerId="LiveId" clId="{6438F6E6-214F-4E0B-820F-D471B24F5328}" dt="2021-11-17T18:59:23.912" v="192" actId="478"/>
          <ac:graphicFrameMkLst>
            <pc:docMk/>
            <pc:sldMk cId="3702748201" sldId="282"/>
            <ac:graphicFrameMk id="6" creationId="{3888D6AE-BCA5-4132-BB08-DDBC7C4DF96F}"/>
          </ac:graphicFrameMkLst>
        </pc:graphicFrameChg>
        <pc:graphicFrameChg chg="add del mod">
          <ac:chgData name="Jimmy Gilbert" userId="0212c120946023de" providerId="LiveId" clId="{6438F6E6-214F-4E0B-820F-D471B24F5328}" dt="2021-11-17T19:00:27.678" v="204"/>
          <ac:graphicFrameMkLst>
            <pc:docMk/>
            <pc:sldMk cId="3702748201" sldId="282"/>
            <ac:graphicFrameMk id="13" creationId="{5CF6BB30-9B0D-4CF0-A3B8-C4496965AD36}"/>
          </ac:graphicFrameMkLst>
        </pc:graphicFrameChg>
        <pc:graphicFrameChg chg="add del mod">
          <ac:chgData name="Jimmy Gilbert" userId="0212c120946023de" providerId="LiveId" clId="{6438F6E6-214F-4E0B-820F-D471B24F5328}" dt="2021-11-17T19:00:27.678" v="204"/>
          <ac:graphicFrameMkLst>
            <pc:docMk/>
            <pc:sldMk cId="3702748201" sldId="282"/>
            <ac:graphicFrameMk id="14" creationId="{795CFB99-8AD8-4CBE-9FCC-EA5FAE00EB87}"/>
          </ac:graphicFrameMkLst>
        </pc:graphicFrameChg>
        <pc:graphicFrameChg chg="add del mod">
          <ac:chgData name="Jimmy Gilbert" userId="0212c120946023de" providerId="LiveId" clId="{6438F6E6-214F-4E0B-820F-D471B24F5328}" dt="2021-11-17T19:00:36.196" v="208"/>
          <ac:graphicFrameMkLst>
            <pc:docMk/>
            <pc:sldMk cId="3702748201" sldId="282"/>
            <ac:graphicFrameMk id="20" creationId="{9D2B423E-AB91-4567-A88F-86143C07F2C4}"/>
          </ac:graphicFrameMkLst>
        </pc:graphicFrameChg>
        <pc:graphicFrameChg chg="add del mod">
          <ac:chgData name="Jimmy Gilbert" userId="0212c120946023de" providerId="LiveId" clId="{6438F6E6-214F-4E0B-820F-D471B24F5328}" dt="2021-11-17T19:00:36.196" v="208"/>
          <ac:graphicFrameMkLst>
            <pc:docMk/>
            <pc:sldMk cId="3702748201" sldId="282"/>
            <ac:graphicFrameMk id="21" creationId="{42259464-5D82-4B8B-B1D5-3A854C981EA6}"/>
          </ac:graphicFrameMkLst>
        </pc:graphicFrameChg>
        <pc:graphicFrameChg chg="add del mod">
          <ac:chgData name="Jimmy Gilbert" userId="0212c120946023de" providerId="LiveId" clId="{6438F6E6-214F-4E0B-820F-D471B24F5328}" dt="2021-11-17T19:00:46.851" v="214"/>
          <ac:graphicFrameMkLst>
            <pc:docMk/>
            <pc:sldMk cId="3702748201" sldId="282"/>
            <ac:graphicFrameMk id="27" creationId="{69325A05-4319-4D22-A8B7-61F432796E02}"/>
          </ac:graphicFrameMkLst>
        </pc:graphicFrameChg>
        <pc:graphicFrameChg chg="add del mod">
          <ac:chgData name="Jimmy Gilbert" userId="0212c120946023de" providerId="LiveId" clId="{6438F6E6-214F-4E0B-820F-D471B24F5328}" dt="2021-11-17T19:00:46.851" v="214"/>
          <ac:graphicFrameMkLst>
            <pc:docMk/>
            <pc:sldMk cId="3702748201" sldId="282"/>
            <ac:graphicFrameMk id="28" creationId="{F82746B4-CF75-404A-ADBC-F67E06652215}"/>
          </ac:graphicFrameMkLst>
        </pc:graphicFrameChg>
        <pc:picChg chg="add mod">
          <ac:chgData name="Jimmy Gilbert" userId="0212c120946023de" providerId="LiveId" clId="{6438F6E6-214F-4E0B-820F-D471B24F5328}" dt="2021-11-17T19:09:30.788" v="316" actId="14100"/>
          <ac:picMkLst>
            <pc:docMk/>
            <pc:sldMk cId="3702748201" sldId="282"/>
            <ac:picMk id="34" creationId="{80F75BB9-B160-4317-932C-4892413CB973}"/>
          </ac:picMkLst>
        </pc:picChg>
      </pc:sldChg>
      <pc:sldChg chg="addSp delSp modSp add mod modClrScheme chgLayout">
        <pc:chgData name="Jimmy Gilbert" userId="0212c120946023de" providerId="LiveId" clId="{6438F6E6-214F-4E0B-820F-D471B24F5328}" dt="2021-11-17T19:04:54.589" v="266" actId="1076"/>
        <pc:sldMkLst>
          <pc:docMk/>
          <pc:sldMk cId="1469200775" sldId="286"/>
        </pc:sldMkLst>
        <pc:spChg chg="mod ord">
          <ac:chgData name="Jimmy Gilbert" userId="0212c120946023de" providerId="LiveId" clId="{6438F6E6-214F-4E0B-820F-D471B24F5328}" dt="2021-11-17T18:56:53.503" v="161" actId="20577"/>
          <ac:spMkLst>
            <pc:docMk/>
            <pc:sldMk cId="1469200775" sldId="286"/>
            <ac:spMk id="2" creationId="{97E68BE5-9895-4B57-BD94-C84DA8EE54C9}"/>
          </ac:spMkLst>
        </pc:spChg>
        <pc:spChg chg="del">
          <ac:chgData name="Jimmy Gilbert" userId="0212c120946023de" providerId="LiveId" clId="{6438F6E6-214F-4E0B-820F-D471B24F5328}" dt="2021-11-17T18:57:16.667" v="169" actId="478"/>
          <ac:spMkLst>
            <pc:docMk/>
            <pc:sldMk cId="1469200775" sldId="286"/>
            <ac:spMk id="3" creationId="{BEF4E042-5A02-4C09-B7FA-D661BC6BB57F}"/>
          </ac:spMkLst>
        </pc:spChg>
        <pc:spChg chg="mod ord">
          <ac:chgData name="Jimmy Gilbert" userId="0212c120946023de" providerId="LiveId" clId="{6438F6E6-214F-4E0B-820F-D471B24F5328}" dt="2021-11-17T18:50:55.977" v="23" actId="700"/>
          <ac:spMkLst>
            <pc:docMk/>
            <pc:sldMk cId="1469200775" sldId="286"/>
            <ac:spMk id="4" creationId="{C69A710D-503F-46C2-B326-3B8DE32E7937}"/>
          </ac:spMkLst>
        </pc:spChg>
        <pc:spChg chg="add del mod ord">
          <ac:chgData name="Jimmy Gilbert" userId="0212c120946023de" providerId="LiveId" clId="{6438F6E6-214F-4E0B-820F-D471B24F5328}" dt="2021-11-17T18:57:24.058" v="174" actId="478"/>
          <ac:spMkLst>
            <pc:docMk/>
            <pc:sldMk cId="1469200775" sldId="286"/>
            <ac:spMk id="6" creationId="{77399276-F656-4E89-AC12-7970DDE109D6}"/>
          </ac:spMkLst>
        </pc:spChg>
        <pc:spChg chg="add mod ord">
          <ac:chgData name="Jimmy Gilbert" userId="0212c120946023de" providerId="LiveId" clId="{6438F6E6-214F-4E0B-820F-D471B24F5328}" dt="2021-11-17T18:56:46.605" v="158" actId="20577"/>
          <ac:spMkLst>
            <pc:docMk/>
            <pc:sldMk cId="1469200775" sldId="286"/>
            <ac:spMk id="7" creationId="{5E2BF70E-DF99-4656-AFCA-719244AF1FE8}"/>
          </ac:spMkLst>
        </pc:spChg>
        <pc:spChg chg="del mod">
          <ac:chgData name="Jimmy Gilbert" userId="0212c120946023de" providerId="LiveId" clId="{6438F6E6-214F-4E0B-820F-D471B24F5328}" dt="2021-11-17T18:57:28.139" v="177" actId="478"/>
          <ac:spMkLst>
            <pc:docMk/>
            <pc:sldMk cId="1469200775" sldId="286"/>
            <ac:spMk id="9" creationId="{2D21B457-B3F2-4E0F-95AC-D641F57F5FD9}"/>
          </ac:spMkLst>
        </pc:spChg>
        <pc:spChg chg="del">
          <ac:chgData name="Jimmy Gilbert" userId="0212c120946023de" providerId="LiveId" clId="{6438F6E6-214F-4E0B-820F-D471B24F5328}" dt="2021-11-17T18:57:15.456" v="168" actId="478"/>
          <ac:spMkLst>
            <pc:docMk/>
            <pc:sldMk cId="1469200775" sldId="286"/>
            <ac:spMk id="10" creationId="{968652C1-CBA5-4C48-8B0F-73D31BA480F6}"/>
          </ac:spMkLst>
        </pc:spChg>
        <pc:spChg chg="del">
          <ac:chgData name="Jimmy Gilbert" userId="0212c120946023de" providerId="LiveId" clId="{6438F6E6-214F-4E0B-820F-D471B24F5328}" dt="2021-11-17T18:57:29.162" v="178" actId="478"/>
          <ac:spMkLst>
            <pc:docMk/>
            <pc:sldMk cId="1469200775" sldId="286"/>
            <ac:spMk id="11" creationId="{1B4BB125-9453-4E32-9D73-B6F6FF3AB1BF}"/>
          </ac:spMkLst>
        </pc:spChg>
        <pc:spChg chg="del mod">
          <ac:chgData name="Jimmy Gilbert" userId="0212c120946023de" providerId="LiveId" clId="{6438F6E6-214F-4E0B-820F-D471B24F5328}" dt="2021-11-17T18:57:20.273" v="172" actId="478"/>
          <ac:spMkLst>
            <pc:docMk/>
            <pc:sldMk cId="1469200775" sldId="286"/>
            <ac:spMk id="13" creationId="{5F387366-329F-4212-8673-926A9145AE72}"/>
          </ac:spMkLst>
        </pc:spChg>
        <pc:spChg chg="del">
          <ac:chgData name="Jimmy Gilbert" userId="0212c120946023de" providerId="LiveId" clId="{6438F6E6-214F-4E0B-820F-D471B24F5328}" dt="2021-11-17T18:57:17.843" v="170" actId="478"/>
          <ac:spMkLst>
            <pc:docMk/>
            <pc:sldMk cId="1469200775" sldId="286"/>
            <ac:spMk id="14" creationId="{C3BF886F-23E5-4F5B-9528-634FE39DCDDC}"/>
          </ac:spMkLst>
        </pc:spChg>
        <pc:spChg chg="del">
          <ac:chgData name="Jimmy Gilbert" userId="0212c120946023de" providerId="LiveId" clId="{6438F6E6-214F-4E0B-820F-D471B24F5328}" dt="2021-11-17T18:57:25.499" v="175" actId="478"/>
          <ac:spMkLst>
            <pc:docMk/>
            <pc:sldMk cId="1469200775" sldId="286"/>
            <ac:spMk id="16" creationId="{D326B593-A87C-4CDA-A577-680DE6C71446}"/>
          </ac:spMkLst>
        </pc:spChg>
        <pc:spChg chg="add del mod">
          <ac:chgData name="Jimmy Gilbert" userId="0212c120946023de" providerId="LiveId" clId="{6438F6E6-214F-4E0B-820F-D471B24F5328}" dt="2021-11-17T19:02:23.740" v="235"/>
          <ac:spMkLst>
            <pc:docMk/>
            <pc:sldMk cId="1469200775" sldId="286"/>
            <ac:spMk id="18" creationId="{DE8C9ABB-CA8F-4FCD-B135-D821D0D038B7}"/>
          </ac:spMkLst>
        </pc:spChg>
        <pc:spChg chg="add del mod">
          <ac:chgData name="Jimmy Gilbert" userId="0212c120946023de" providerId="LiveId" clId="{6438F6E6-214F-4E0B-820F-D471B24F5328}" dt="2021-11-17T19:02:23.740" v="235"/>
          <ac:spMkLst>
            <pc:docMk/>
            <pc:sldMk cId="1469200775" sldId="286"/>
            <ac:spMk id="19" creationId="{2E18122E-4E0E-4B27-A4AA-30EC626A9FBB}"/>
          </ac:spMkLst>
        </pc:spChg>
        <pc:spChg chg="add del mod">
          <ac:chgData name="Jimmy Gilbert" userId="0212c120946023de" providerId="LiveId" clId="{6438F6E6-214F-4E0B-820F-D471B24F5328}" dt="2021-11-17T19:02:23.740" v="235"/>
          <ac:spMkLst>
            <pc:docMk/>
            <pc:sldMk cId="1469200775" sldId="286"/>
            <ac:spMk id="20" creationId="{F7D9B0B5-2661-4AA4-8D31-C212871CBC0A}"/>
          </ac:spMkLst>
        </pc:spChg>
        <pc:spChg chg="add del mod">
          <ac:chgData name="Jimmy Gilbert" userId="0212c120946023de" providerId="LiveId" clId="{6438F6E6-214F-4E0B-820F-D471B24F5328}" dt="2021-11-17T19:02:23.740" v="235"/>
          <ac:spMkLst>
            <pc:docMk/>
            <pc:sldMk cId="1469200775" sldId="286"/>
            <ac:spMk id="21" creationId="{88D9D9CD-06C0-4C8B-8C60-504BE6B4D872}"/>
          </ac:spMkLst>
        </pc:spChg>
        <pc:spChg chg="add del mod">
          <ac:chgData name="Jimmy Gilbert" userId="0212c120946023de" providerId="LiveId" clId="{6438F6E6-214F-4E0B-820F-D471B24F5328}" dt="2021-11-17T19:02:23.740" v="235"/>
          <ac:spMkLst>
            <pc:docMk/>
            <pc:sldMk cId="1469200775" sldId="286"/>
            <ac:spMk id="22" creationId="{B3BF26C7-887D-4708-959D-0C0EE5819AE8}"/>
          </ac:spMkLst>
        </pc:spChg>
        <pc:spChg chg="add del mod">
          <ac:chgData name="Jimmy Gilbert" userId="0212c120946023de" providerId="LiveId" clId="{6438F6E6-214F-4E0B-820F-D471B24F5328}" dt="2021-11-17T19:02:23.740" v="235"/>
          <ac:spMkLst>
            <pc:docMk/>
            <pc:sldMk cId="1469200775" sldId="286"/>
            <ac:spMk id="23" creationId="{1C2399DA-F499-49EA-9980-0C4ED42F3DDB}"/>
          </ac:spMkLst>
        </pc:spChg>
        <pc:spChg chg="add del mod">
          <ac:chgData name="Jimmy Gilbert" userId="0212c120946023de" providerId="LiveId" clId="{6438F6E6-214F-4E0B-820F-D471B24F5328}" dt="2021-11-17T19:02:23.740" v="235"/>
          <ac:spMkLst>
            <pc:docMk/>
            <pc:sldMk cId="1469200775" sldId="286"/>
            <ac:spMk id="25" creationId="{4796903E-86A5-4C4E-8AA8-DAC60DBBFDC7}"/>
          </ac:spMkLst>
        </pc:spChg>
        <pc:graphicFrameChg chg="del">
          <ac:chgData name="Jimmy Gilbert" userId="0212c120946023de" providerId="LiveId" clId="{6438F6E6-214F-4E0B-820F-D471B24F5328}" dt="2021-11-17T18:57:14.008" v="167" actId="478"/>
          <ac:graphicFrameMkLst>
            <pc:docMk/>
            <pc:sldMk cId="1469200775" sldId="286"/>
            <ac:graphicFrameMk id="5" creationId="{D6C02128-CAFF-4432-8466-E4E347602959}"/>
          </ac:graphicFrameMkLst>
        </pc:graphicFrameChg>
        <pc:graphicFrameChg chg="del">
          <ac:chgData name="Jimmy Gilbert" userId="0212c120946023de" providerId="LiveId" clId="{6438F6E6-214F-4E0B-820F-D471B24F5328}" dt="2021-11-17T18:57:22.078" v="173" actId="478"/>
          <ac:graphicFrameMkLst>
            <pc:docMk/>
            <pc:sldMk cId="1469200775" sldId="286"/>
            <ac:graphicFrameMk id="15" creationId="{45C8C625-A1AD-4FB7-85AB-6362C9A68D19}"/>
          </ac:graphicFrameMkLst>
        </pc:graphicFrameChg>
        <pc:graphicFrameChg chg="add del mod">
          <ac:chgData name="Jimmy Gilbert" userId="0212c120946023de" providerId="LiveId" clId="{6438F6E6-214F-4E0B-820F-D471B24F5328}" dt="2021-11-17T19:02:23.740" v="235"/>
          <ac:graphicFrameMkLst>
            <pc:docMk/>
            <pc:sldMk cId="1469200775" sldId="286"/>
            <ac:graphicFrameMk id="17" creationId="{5DD2E9E3-FDA8-4566-938A-2DF8F534CE31}"/>
          </ac:graphicFrameMkLst>
        </pc:graphicFrameChg>
        <pc:graphicFrameChg chg="add del mod">
          <ac:chgData name="Jimmy Gilbert" userId="0212c120946023de" providerId="LiveId" clId="{6438F6E6-214F-4E0B-820F-D471B24F5328}" dt="2021-11-17T19:02:23.740" v="235"/>
          <ac:graphicFrameMkLst>
            <pc:docMk/>
            <pc:sldMk cId="1469200775" sldId="286"/>
            <ac:graphicFrameMk id="24" creationId="{9E82DDF7-DE7F-47CE-B8D8-FFFB30D3F88A}"/>
          </ac:graphicFrameMkLst>
        </pc:graphicFrameChg>
        <pc:picChg chg="add mod">
          <ac:chgData name="Jimmy Gilbert" userId="0212c120946023de" providerId="LiveId" clId="{6438F6E6-214F-4E0B-820F-D471B24F5328}" dt="2021-11-17T19:04:54.589" v="266" actId="1076"/>
          <ac:picMkLst>
            <pc:docMk/>
            <pc:sldMk cId="1469200775" sldId="286"/>
            <ac:picMk id="8" creationId="{E97ECFC4-2447-47F3-84FB-188FDA3D3B80}"/>
          </ac:picMkLst>
        </pc:picChg>
      </pc:sldChg>
      <pc:sldChg chg="addSp modSp add mod modClrScheme modAnim chgLayout">
        <pc:chgData name="Jimmy Gilbert" userId="0212c120946023de" providerId="LiveId" clId="{6438F6E6-214F-4E0B-820F-D471B24F5328}" dt="2021-11-17T19:07:24.996" v="284"/>
        <pc:sldMkLst>
          <pc:docMk/>
          <pc:sldMk cId="3070005536" sldId="287"/>
        </pc:sldMkLst>
        <pc:spChg chg="mod ord">
          <ac:chgData name="Jimmy Gilbert" userId="0212c120946023de" providerId="LiveId" clId="{6438F6E6-214F-4E0B-820F-D471B24F5328}" dt="2021-11-17T18:50:55.977" v="23" actId="700"/>
          <ac:spMkLst>
            <pc:docMk/>
            <pc:sldMk cId="3070005536" sldId="287"/>
            <ac:spMk id="2" creationId="{CB58634B-C570-4D0A-BB1E-F034A0AE771F}"/>
          </ac:spMkLst>
        </pc:spChg>
        <pc:spChg chg="mod ord">
          <ac:chgData name="Jimmy Gilbert" userId="0212c120946023de" providerId="LiveId" clId="{6438F6E6-214F-4E0B-820F-D471B24F5328}" dt="2021-11-17T18:52:32.876" v="35" actId="14"/>
          <ac:spMkLst>
            <pc:docMk/>
            <pc:sldMk cId="3070005536" sldId="287"/>
            <ac:spMk id="3" creationId="{EE8EE578-9D68-4661-84C3-1AA1DBD70C42}"/>
          </ac:spMkLst>
        </pc:spChg>
        <pc:spChg chg="mod ord">
          <ac:chgData name="Jimmy Gilbert" userId="0212c120946023de" providerId="LiveId" clId="{6438F6E6-214F-4E0B-820F-D471B24F5328}" dt="2021-11-17T18:50:55.977" v="23" actId="700"/>
          <ac:spMkLst>
            <pc:docMk/>
            <pc:sldMk cId="3070005536" sldId="287"/>
            <ac:spMk id="4" creationId="{3ED3EDDF-BC0C-4F41-AD82-D0017F2C3313}"/>
          </ac:spMkLst>
        </pc:spChg>
        <pc:spChg chg="add mod ord">
          <ac:chgData name="Jimmy Gilbert" userId="0212c120946023de" providerId="LiveId" clId="{6438F6E6-214F-4E0B-820F-D471B24F5328}" dt="2021-11-17T18:53:36.164" v="68" actId="20577"/>
          <ac:spMkLst>
            <pc:docMk/>
            <pc:sldMk cId="3070005536" sldId="287"/>
            <ac:spMk id="5" creationId="{6321860C-EBF6-45A0-A0CA-53EEC871B94E}"/>
          </ac:spMkLst>
        </pc:spChg>
      </pc:sldChg>
      <pc:sldChg chg="addSp modSp add mod modClrScheme modAnim chgLayout">
        <pc:chgData name="Jimmy Gilbert" userId="0212c120946023de" providerId="LiveId" clId="{6438F6E6-214F-4E0B-820F-D471B24F5328}" dt="2021-11-17T19:34:10.170" v="328"/>
        <pc:sldMkLst>
          <pc:docMk/>
          <pc:sldMk cId="2010937329" sldId="288"/>
        </pc:sldMkLst>
        <pc:spChg chg="mod ord">
          <ac:chgData name="Jimmy Gilbert" userId="0212c120946023de" providerId="LiveId" clId="{6438F6E6-214F-4E0B-820F-D471B24F5328}" dt="2021-11-17T18:57:03.158" v="166" actId="20577"/>
          <ac:spMkLst>
            <pc:docMk/>
            <pc:sldMk cId="2010937329" sldId="288"/>
            <ac:spMk id="2" creationId="{CB58634B-C570-4D0A-BB1E-F034A0AE771F}"/>
          </ac:spMkLst>
        </pc:spChg>
        <pc:spChg chg="mod ord">
          <ac:chgData name="Jimmy Gilbert" userId="0212c120946023de" providerId="LiveId" clId="{6438F6E6-214F-4E0B-820F-D471B24F5328}" dt="2021-11-17T19:05:02.014" v="267" actId="113"/>
          <ac:spMkLst>
            <pc:docMk/>
            <pc:sldMk cId="2010937329" sldId="288"/>
            <ac:spMk id="3" creationId="{EE8EE578-9D68-4661-84C3-1AA1DBD70C42}"/>
          </ac:spMkLst>
        </pc:spChg>
        <pc:spChg chg="mod ord">
          <ac:chgData name="Jimmy Gilbert" userId="0212c120946023de" providerId="LiveId" clId="{6438F6E6-214F-4E0B-820F-D471B24F5328}" dt="2021-11-17T18:50:55.977" v="23" actId="700"/>
          <ac:spMkLst>
            <pc:docMk/>
            <pc:sldMk cId="2010937329" sldId="288"/>
            <ac:spMk id="4" creationId="{3ED3EDDF-BC0C-4F41-AD82-D0017F2C3313}"/>
          </ac:spMkLst>
        </pc:spChg>
        <pc:spChg chg="add mod ord">
          <ac:chgData name="Jimmy Gilbert" userId="0212c120946023de" providerId="LiveId" clId="{6438F6E6-214F-4E0B-820F-D471B24F5328}" dt="2021-11-17T18:57:01.611" v="163"/>
          <ac:spMkLst>
            <pc:docMk/>
            <pc:sldMk cId="2010937329" sldId="288"/>
            <ac:spMk id="5" creationId="{5B085E56-A0C3-44C7-B4ED-80CE7C0BE9AA}"/>
          </ac:spMkLst>
        </pc:spChg>
      </pc:sldChg>
      <pc:sldChg chg="addSp delSp modSp add mod modClrScheme modAnim chgLayout">
        <pc:chgData name="Jimmy Gilbert" userId="0212c120946023de" providerId="LiveId" clId="{6438F6E6-214F-4E0B-820F-D471B24F5328}" dt="2021-11-17T19:34:16.586" v="329"/>
        <pc:sldMkLst>
          <pc:docMk/>
          <pc:sldMk cId="1776573420" sldId="289"/>
        </pc:sldMkLst>
        <pc:spChg chg="mod ord">
          <ac:chgData name="Jimmy Gilbert" userId="0212c120946023de" providerId="LiveId" clId="{6438F6E6-214F-4E0B-820F-D471B24F5328}" dt="2021-11-17T19:03:23.081" v="245" actId="700"/>
          <ac:spMkLst>
            <pc:docMk/>
            <pc:sldMk cId="1776573420" sldId="289"/>
            <ac:spMk id="2" creationId="{97E68BE5-9895-4B57-BD94-C84DA8EE54C9}"/>
          </ac:spMkLst>
        </pc:spChg>
        <pc:spChg chg="add del mod ord">
          <ac:chgData name="Jimmy Gilbert" userId="0212c120946023de" providerId="LiveId" clId="{6438F6E6-214F-4E0B-820F-D471B24F5328}" dt="2021-11-17T18:59:45.087" v="199" actId="478"/>
          <ac:spMkLst>
            <pc:docMk/>
            <pc:sldMk cId="1776573420" sldId="289"/>
            <ac:spMk id="3" creationId="{523C5900-E5D3-47E1-A344-CD2B25C884F2}"/>
          </ac:spMkLst>
        </pc:spChg>
        <pc:spChg chg="mod ord">
          <ac:chgData name="Jimmy Gilbert" userId="0212c120946023de" providerId="LiveId" clId="{6438F6E6-214F-4E0B-820F-D471B24F5328}" dt="2021-11-17T19:03:23.081" v="245" actId="700"/>
          <ac:spMkLst>
            <pc:docMk/>
            <pc:sldMk cId="1776573420" sldId="289"/>
            <ac:spMk id="4" creationId="{C69A710D-503F-46C2-B326-3B8DE32E7937}"/>
          </ac:spMkLst>
        </pc:spChg>
        <pc:spChg chg="add del mod ord">
          <ac:chgData name="Jimmy Gilbert" userId="0212c120946023de" providerId="LiveId" clId="{6438F6E6-214F-4E0B-820F-D471B24F5328}" dt="2021-11-17T19:03:23.081" v="245" actId="700"/>
          <ac:spMkLst>
            <pc:docMk/>
            <pc:sldMk cId="1776573420" sldId="289"/>
            <ac:spMk id="6" creationId="{3DE0668A-9784-4D0A-A73C-5DA1F7E62016}"/>
          </ac:spMkLst>
        </pc:spChg>
        <pc:spChg chg="add mod ord">
          <ac:chgData name="Jimmy Gilbert" userId="0212c120946023de" providerId="LiveId" clId="{6438F6E6-214F-4E0B-820F-D471B24F5328}" dt="2021-11-17T19:05:27.099" v="270" actId="113"/>
          <ac:spMkLst>
            <pc:docMk/>
            <pc:sldMk cId="1776573420" sldId="289"/>
            <ac:spMk id="9" creationId="{708D4363-9F18-4644-B22B-A2789A989840}"/>
          </ac:spMkLst>
        </pc:spChg>
        <pc:spChg chg="add mod ord">
          <ac:chgData name="Jimmy Gilbert" userId="0212c120946023de" providerId="LiveId" clId="{6438F6E6-214F-4E0B-820F-D471B24F5328}" dt="2021-11-17T19:12:49.854" v="327" actId="20577"/>
          <ac:spMkLst>
            <pc:docMk/>
            <pc:sldMk cId="1776573420" sldId="289"/>
            <ac:spMk id="10" creationId="{9B98D5CC-03A9-496A-A49B-19707901AC74}"/>
          </ac:spMkLst>
        </pc:spChg>
        <pc:spChg chg="del">
          <ac:chgData name="Jimmy Gilbert" userId="0212c120946023de" providerId="LiveId" clId="{6438F6E6-214F-4E0B-820F-D471B24F5328}" dt="2021-11-17T18:59:49.706" v="201" actId="478"/>
          <ac:spMkLst>
            <pc:docMk/>
            <pc:sldMk cId="1776573420" sldId="289"/>
            <ac:spMk id="11" creationId="{1B4BB125-9453-4E32-9D73-B6F6FF3AB1BF}"/>
          </ac:spMkLst>
        </pc:spChg>
        <pc:spChg chg="add del mod">
          <ac:chgData name="Jimmy Gilbert" userId="0212c120946023de" providerId="LiveId" clId="{6438F6E6-214F-4E0B-820F-D471B24F5328}" dt="2021-11-17T19:03:01.580" v="239"/>
          <ac:spMkLst>
            <pc:docMk/>
            <pc:sldMk cId="1776573420" sldId="289"/>
            <ac:spMk id="12" creationId="{5CAFB635-6A76-44AA-8256-ECFEEC09C91B}"/>
          </ac:spMkLst>
        </pc:spChg>
        <pc:spChg chg="del">
          <ac:chgData name="Jimmy Gilbert" userId="0212c120946023de" providerId="LiveId" clId="{6438F6E6-214F-4E0B-820F-D471B24F5328}" dt="2021-11-17T18:59:49.706" v="201" actId="478"/>
          <ac:spMkLst>
            <pc:docMk/>
            <pc:sldMk cId="1776573420" sldId="289"/>
            <ac:spMk id="13" creationId="{A1923757-3252-4E90-994E-B79C5F19D200}"/>
          </ac:spMkLst>
        </pc:spChg>
        <pc:spChg chg="del">
          <ac:chgData name="Jimmy Gilbert" userId="0212c120946023de" providerId="LiveId" clId="{6438F6E6-214F-4E0B-820F-D471B24F5328}" dt="2021-11-17T18:59:49.706" v="201" actId="478"/>
          <ac:spMkLst>
            <pc:docMk/>
            <pc:sldMk cId="1776573420" sldId="289"/>
            <ac:spMk id="14" creationId="{AFE59510-4C8D-4D47-85C9-448C3D9B2C7F}"/>
          </ac:spMkLst>
        </pc:spChg>
        <pc:spChg chg="del">
          <ac:chgData name="Jimmy Gilbert" userId="0212c120946023de" providerId="LiveId" clId="{6438F6E6-214F-4E0B-820F-D471B24F5328}" dt="2021-11-17T18:59:49.706" v="201" actId="478"/>
          <ac:spMkLst>
            <pc:docMk/>
            <pc:sldMk cId="1776573420" sldId="289"/>
            <ac:spMk id="15" creationId="{8923EC99-4C77-4F1F-A074-8C0C691DC365}"/>
          </ac:spMkLst>
        </pc:spChg>
        <pc:spChg chg="del">
          <ac:chgData name="Jimmy Gilbert" userId="0212c120946023de" providerId="LiveId" clId="{6438F6E6-214F-4E0B-820F-D471B24F5328}" dt="2021-11-17T18:59:54.722" v="202" actId="478"/>
          <ac:spMkLst>
            <pc:docMk/>
            <pc:sldMk cId="1776573420" sldId="289"/>
            <ac:spMk id="16" creationId="{037C237D-720D-4A9C-B4B4-69C7CC8E95BB}"/>
          </ac:spMkLst>
        </pc:spChg>
        <pc:spChg chg="add del mod">
          <ac:chgData name="Jimmy Gilbert" userId="0212c120946023de" providerId="LiveId" clId="{6438F6E6-214F-4E0B-820F-D471B24F5328}" dt="2021-11-17T19:03:01.580" v="239"/>
          <ac:spMkLst>
            <pc:docMk/>
            <pc:sldMk cId="1776573420" sldId="289"/>
            <ac:spMk id="18" creationId="{73D8D66E-ABD7-4F1D-8373-0A3E278F7CF8}"/>
          </ac:spMkLst>
        </pc:spChg>
        <pc:spChg chg="add del mod">
          <ac:chgData name="Jimmy Gilbert" userId="0212c120946023de" providerId="LiveId" clId="{6438F6E6-214F-4E0B-820F-D471B24F5328}" dt="2021-11-17T19:03:01.580" v="239"/>
          <ac:spMkLst>
            <pc:docMk/>
            <pc:sldMk cId="1776573420" sldId="289"/>
            <ac:spMk id="19" creationId="{F796996E-AE03-4B01-AF15-47617D130AC0}"/>
          </ac:spMkLst>
        </pc:spChg>
        <pc:spChg chg="add del mod">
          <ac:chgData name="Jimmy Gilbert" userId="0212c120946023de" providerId="LiveId" clId="{6438F6E6-214F-4E0B-820F-D471B24F5328}" dt="2021-11-17T19:03:01.580" v="239"/>
          <ac:spMkLst>
            <pc:docMk/>
            <pc:sldMk cId="1776573420" sldId="289"/>
            <ac:spMk id="20" creationId="{734B1719-2FDE-4796-8EBF-F89AE459EEAC}"/>
          </ac:spMkLst>
        </pc:spChg>
        <pc:spChg chg="add del mod">
          <ac:chgData name="Jimmy Gilbert" userId="0212c120946023de" providerId="LiveId" clId="{6438F6E6-214F-4E0B-820F-D471B24F5328}" dt="2021-11-17T19:03:01.580" v="239"/>
          <ac:spMkLst>
            <pc:docMk/>
            <pc:sldMk cId="1776573420" sldId="289"/>
            <ac:spMk id="21" creationId="{DAA53A92-A3E0-4D96-9B7F-126A8509362C}"/>
          </ac:spMkLst>
        </pc:spChg>
        <pc:spChg chg="add del mod">
          <ac:chgData name="Jimmy Gilbert" userId="0212c120946023de" providerId="LiveId" clId="{6438F6E6-214F-4E0B-820F-D471B24F5328}" dt="2021-11-17T19:03:14.235" v="243"/>
          <ac:spMkLst>
            <pc:docMk/>
            <pc:sldMk cId="1776573420" sldId="289"/>
            <ac:spMk id="23" creationId="{B8F1BC77-8FB1-459C-A052-3D0A06D7F7B0}"/>
          </ac:spMkLst>
        </pc:spChg>
        <pc:spChg chg="add del mod">
          <ac:chgData name="Jimmy Gilbert" userId="0212c120946023de" providerId="LiveId" clId="{6438F6E6-214F-4E0B-820F-D471B24F5328}" dt="2021-11-17T19:03:14.235" v="243"/>
          <ac:spMkLst>
            <pc:docMk/>
            <pc:sldMk cId="1776573420" sldId="289"/>
            <ac:spMk id="24" creationId="{8CCE7487-A459-4AD4-9B30-04ACC7E4E8FE}"/>
          </ac:spMkLst>
        </pc:spChg>
        <pc:spChg chg="add del mod">
          <ac:chgData name="Jimmy Gilbert" userId="0212c120946023de" providerId="LiveId" clId="{6438F6E6-214F-4E0B-820F-D471B24F5328}" dt="2021-11-17T19:03:14.235" v="243"/>
          <ac:spMkLst>
            <pc:docMk/>
            <pc:sldMk cId="1776573420" sldId="289"/>
            <ac:spMk id="25" creationId="{DBDFDFEC-BEA9-4909-93CA-5FB293F1BD44}"/>
          </ac:spMkLst>
        </pc:spChg>
        <pc:spChg chg="add del mod">
          <ac:chgData name="Jimmy Gilbert" userId="0212c120946023de" providerId="LiveId" clId="{6438F6E6-214F-4E0B-820F-D471B24F5328}" dt="2021-11-17T19:03:14.235" v="243"/>
          <ac:spMkLst>
            <pc:docMk/>
            <pc:sldMk cId="1776573420" sldId="289"/>
            <ac:spMk id="26" creationId="{0FB23E05-19E4-4974-B246-18DC502C814E}"/>
          </ac:spMkLst>
        </pc:spChg>
        <pc:graphicFrameChg chg="del">
          <ac:chgData name="Jimmy Gilbert" userId="0212c120946023de" providerId="LiveId" clId="{6438F6E6-214F-4E0B-820F-D471B24F5328}" dt="2021-11-17T18:59:47.364" v="200" actId="478"/>
          <ac:graphicFrameMkLst>
            <pc:docMk/>
            <pc:sldMk cId="1776573420" sldId="289"/>
            <ac:graphicFrameMk id="5" creationId="{D6C02128-CAFF-4432-8466-E4E347602959}"/>
          </ac:graphicFrameMkLst>
        </pc:graphicFrameChg>
        <pc:graphicFrameChg chg="add del mod">
          <ac:chgData name="Jimmy Gilbert" userId="0212c120946023de" providerId="LiveId" clId="{6438F6E6-214F-4E0B-820F-D471B24F5328}" dt="2021-11-17T19:03:01.580" v="239"/>
          <ac:graphicFrameMkLst>
            <pc:docMk/>
            <pc:sldMk cId="1776573420" sldId="289"/>
            <ac:graphicFrameMk id="17" creationId="{F96F8724-D5BB-4243-AE95-9068302AFCF7}"/>
          </ac:graphicFrameMkLst>
        </pc:graphicFrameChg>
        <pc:graphicFrameChg chg="add del mod">
          <ac:chgData name="Jimmy Gilbert" userId="0212c120946023de" providerId="LiveId" clId="{6438F6E6-214F-4E0B-820F-D471B24F5328}" dt="2021-11-17T19:03:14.235" v="243"/>
          <ac:graphicFrameMkLst>
            <pc:docMk/>
            <pc:sldMk cId="1776573420" sldId="289"/>
            <ac:graphicFrameMk id="22" creationId="{8733242B-3F38-428B-A621-EA608CECD6C9}"/>
          </ac:graphicFrameMkLst>
        </pc:graphicFrameChg>
        <pc:picChg chg="add del mod">
          <ac:chgData name="Jimmy Gilbert" userId="0212c120946023de" providerId="LiveId" clId="{6438F6E6-214F-4E0B-820F-D471B24F5328}" dt="2021-11-17T19:03:05.492" v="241"/>
          <ac:picMkLst>
            <pc:docMk/>
            <pc:sldMk cId="1776573420" sldId="289"/>
            <ac:picMk id="7" creationId="{9DB47477-B988-4375-9A72-F8978A627995}"/>
          </ac:picMkLst>
        </pc:picChg>
        <pc:picChg chg="add mod">
          <ac:chgData name="Jimmy Gilbert" userId="0212c120946023de" providerId="LiveId" clId="{6438F6E6-214F-4E0B-820F-D471B24F5328}" dt="2021-11-17T19:05:17.175" v="269" actId="14100"/>
          <ac:picMkLst>
            <pc:docMk/>
            <pc:sldMk cId="1776573420" sldId="289"/>
            <ac:picMk id="8" creationId="{7E36C22B-1A19-4CA3-8FC8-CEA1AFFDA188}"/>
          </ac:picMkLst>
        </pc:picChg>
      </pc:sldChg>
      <pc:sldChg chg="del">
        <pc:chgData name="Jimmy Gilbert" userId="0212c120946023de" providerId="LiveId" clId="{6438F6E6-214F-4E0B-820F-D471B24F5328}" dt="2021-11-17T18:51:07.019" v="24" actId="47"/>
        <pc:sldMkLst>
          <pc:docMk/>
          <pc:sldMk cId="0" sldId="351"/>
        </pc:sldMkLst>
      </pc:sldChg>
      <pc:sldChg chg="del">
        <pc:chgData name="Jimmy Gilbert" userId="0212c120946023de" providerId="LiveId" clId="{6438F6E6-214F-4E0B-820F-D471B24F5328}" dt="2021-11-17T18:51:07.019" v="24" actId="47"/>
        <pc:sldMkLst>
          <pc:docMk/>
          <pc:sldMk cId="0" sldId="352"/>
        </pc:sldMkLst>
      </pc:sldChg>
      <pc:sldChg chg="del">
        <pc:chgData name="Jimmy Gilbert" userId="0212c120946023de" providerId="LiveId" clId="{6438F6E6-214F-4E0B-820F-D471B24F5328}" dt="2021-11-17T18:51:07.019" v="24" actId="47"/>
        <pc:sldMkLst>
          <pc:docMk/>
          <pc:sldMk cId="0" sldId="353"/>
        </pc:sldMkLst>
      </pc:sldChg>
      <pc:sldChg chg="del">
        <pc:chgData name="Jimmy Gilbert" userId="0212c120946023de" providerId="LiveId" clId="{6438F6E6-214F-4E0B-820F-D471B24F5328}" dt="2021-11-17T18:51:07.019" v="24" actId="47"/>
        <pc:sldMkLst>
          <pc:docMk/>
          <pc:sldMk cId="0" sldId="354"/>
        </pc:sldMkLst>
      </pc:sldChg>
      <pc:sldChg chg="del">
        <pc:chgData name="Jimmy Gilbert" userId="0212c120946023de" providerId="LiveId" clId="{6438F6E6-214F-4E0B-820F-D471B24F5328}" dt="2021-11-17T18:51:07.019" v="24" actId="47"/>
        <pc:sldMkLst>
          <pc:docMk/>
          <pc:sldMk cId="0" sldId="355"/>
        </pc:sldMkLst>
      </pc:sldChg>
      <pc:sldChg chg="del">
        <pc:chgData name="Jimmy Gilbert" userId="0212c120946023de" providerId="LiveId" clId="{6438F6E6-214F-4E0B-820F-D471B24F5328}" dt="2021-11-17T18:51:07.019" v="24" actId="47"/>
        <pc:sldMkLst>
          <pc:docMk/>
          <pc:sldMk cId="0" sldId="356"/>
        </pc:sldMkLst>
      </pc:sldChg>
      <pc:sldChg chg="del">
        <pc:chgData name="Jimmy Gilbert" userId="0212c120946023de" providerId="LiveId" clId="{6438F6E6-214F-4E0B-820F-D471B24F5328}" dt="2021-11-17T18:51:07.019" v="24" actId="47"/>
        <pc:sldMkLst>
          <pc:docMk/>
          <pc:sldMk cId="0" sldId="357"/>
        </pc:sldMkLst>
      </pc:sldChg>
      <pc:sldChg chg="del">
        <pc:chgData name="Jimmy Gilbert" userId="0212c120946023de" providerId="LiveId" clId="{6438F6E6-214F-4E0B-820F-D471B24F5328}" dt="2021-11-17T18:51:07.019" v="24" actId="47"/>
        <pc:sldMkLst>
          <pc:docMk/>
          <pc:sldMk cId="0" sldId="358"/>
        </pc:sldMkLst>
      </pc:sldChg>
      <pc:sldChg chg="del">
        <pc:chgData name="Jimmy Gilbert" userId="0212c120946023de" providerId="LiveId" clId="{6438F6E6-214F-4E0B-820F-D471B24F5328}" dt="2021-11-17T18:51:07.019" v="24" actId="47"/>
        <pc:sldMkLst>
          <pc:docMk/>
          <pc:sldMk cId="0" sldId="359"/>
        </pc:sldMkLst>
      </pc:sldChg>
      <pc:sldChg chg="del">
        <pc:chgData name="Jimmy Gilbert" userId="0212c120946023de" providerId="LiveId" clId="{6438F6E6-214F-4E0B-820F-D471B24F5328}" dt="2021-11-17T18:51:07.019" v="24" actId="47"/>
        <pc:sldMkLst>
          <pc:docMk/>
          <pc:sldMk cId="0" sldId="360"/>
        </pc:sldMkLst>
      </pc:sldChg>
      <pc:sldChg chg="del">
        <pc:chgData name="Jimmy Gilbert" userId="0212c120946023de" providerId="LiveId" clId="{6438F6E6-214F-4E0B-820F-D471B24F5328}" dt="2021-11-17T18:51:07.019" v="24" actId="47"/>
        <pc:sldMkLst>
          <pc:docMk/>
          <pc:sldMk cId="0" sldId="361"/>
        </pc:sldMkLst>
      </pc:sldChg>
      <pc:sldChg chg="del">
        <pc:chgData name="Jimmy Gilbert" userId="0212c120946023de" providerId="LiveId" clId="{6438F6E6-214F-4E0B-820F-D471B24F5328}" dt="2021-11-17T18:51:07.019" v="24" actId="47"/>
        <pc:sldMkLst>
          <pc:docMk/>
          <pc:sldMk cId="0" sldId="362"/>
        </pc:sldMkLst>
      </pc:sldChg>
      <pc:sldChg chg="modSp mod modAnim">
        <pc:chgData name="Jimmy Gilbert" userId="0212c120946023de" providerId="LiveId" clId="{6438F6E6-214F-4E0B-820F-D471B24F5328}" dt="2021-11-17T19:06:37.413" v="280" actId="20577"/>
        <pc:sldMkLst>
          <pc:docMk/>
          <pc:sldMk cId="0" sldId="380"/>
        </pc:sldMkLst>
        <pc:spChg chg="mod">
          <ac:chgData name="Jimmy Gilbert" userId="0212c120946023de" providerId="LiveId" clId="{6438F6E6-214F-4E0B-820F-D471B24F5328}" dt="2021-11-17T18:50:10.346" v="19"/>
          <ac:spMkLst>
            <pc:docMk/>
            <pc:sldMk cId="0" sldId="380"/>
            <ac:spMk id="2" creationId="{00000000-0000-0000-0000-000000000000}"/>
          </ac:spMkLst>
        </pc:spChg>
        <pc:spChg chg="mod">
          <ac:chgData name="Jimmy Gilbert" userId="0212c120946023de" providerId="LiveId" clId="{6438F6E6-214F-4E0B-820F-D471B24F5328}" dt="2021-11-17T19:06:37.413" v="280" actId="20577"/>
          <ac:spMkLst>
            <pc:docMk/>
            <pc:sldMk cId="0" sldId="380"/>
            <ac:spMk id="19458" creationId="{00000000-0000-0000-0000-000000000000}"/>
          </ac:spMkLst>
        </pc:spChg>
      </pc:sldChg>
      <pc:sldChg chg="del">
        <pc:chgData name="Jimmy Gilbert" userId="0212c120946023de" providerId="LiveId" clId="{6438F6E6-214F-4E0B-820F-D471B24F5328}" dt="2021-11-17T18:51:07.019" v="24" actId="47"/>
        <pc:sldMkLst>
          <pc:docMk/>
          <pc:sldMk cId="0" sldId="390"/>
        </pc:sldMkLst>
      </pc:sldChg>
      <pc:sldChg chg="del">
        <pc:chgData name="Jimmy Gilbert" userId="0212c120946023de" providerId="LiveId" clId="{6438F6E6-214F-4E0B-820F-D471B24F5328}" dt="2021-11-17T18:51:07.019" v="24" actId="47"/>
        <pc:sldMkLst>
          <pc:docMk/>
          <pc:sldMk cId="0" sldId="391"/>
        </pc:sldMkLst>
      </pc:sldChg>
      <pc:sldChg chg="del">
        <pc:chgData name="Jimmy Gilbert" userId="0212c120946023de" providerId="LiveId" clId="{6438F6E6-214F-4E0B-820F-D471B24F5328}" dt="2021-11-17T18:51:07.019" v="24" actId="47"/>
        <pc:sldMkLst>
          <pc:docMk/>
          <pc:sldMk cId="0" sldId="392"/>
        </pc:sldMkLst>
      </pc:sldChg>
      <pc:sldChg chg="del">
        <pc:chgData name="Jimmy Gilbert" userId="0212c120946023de" providerId="LiveId" clId="{6438F6E6-214F-4E0B-820F-D471B24F5328}" dt="2021-11-17T18:51:07.019" v="24" actId="47"/>
        <pc:sldMkLst>
          <pc:docMk/>
          <pc:sldMk cId="0" sldId="393"/>
        </pc:sldMkLst>
      </pc:sldChg>
      <pc:sldChg chg="del">
        <pc:chgData name="Jimmy Gilbert" userId="0212c120946023de" providerId="LiveId" clId="{6438F6E6-214F-4E0B-820F-D471B24F5328}" dt="2021-11-17T18:51:07.019" v="24" actId="47"/>
        <pc:sldMkLst>
          <pc:docMk/>
          <pc:sldMk cId="0" sldId="394"/>
        </pc:sldMkLst>
      </pc:sldChg>
      <pc:sldChg chg="del">
        <pc:chgData name="Jimmy Gilbert" userId="0212c120946023de" providerId="LiveId" clId="{6438F6E6-214F-4E0B-820F-D471B24F5328}" dt="2021-11-17T18:51:07.019" v="24" actId="47"/>
        <pc:sldMkLst>
          <pc:docMk/>
          <pc:sldMk cId="0" sldId="395"/>
        </pc:sldMkLst>
      </pc:sldChg>
      <pc:sldChg chg="del">
        <pc:chgData name="Jimmy Gilbert" userId="0212c120946023de" providerId="LiveId" clId="{6438F6E6-214F-4E0B-820F-D471B24F5328}" dt="2021-11-17T18:51:07.019" v="24" actId="47"/>
        <pc:sldMkLst>
          <pc:docMk/>
          <pc:sldMk cId="0" sldId="396"/>
        </pc:sldMkLst>
      </pc:sldChg>
      <pc:sldChg chg="del">
        <pc:chgData name="Jimmy Gilbert" userId="0212c120946023de" providerId="LiveId" clId="{6438F6E6-214F-4E0B-820F-D471B24F5328}" dt="2021-11-17T18:51:07.019" v="24" actId="47"/>
        <pc:sldMkLst>
          <pc:docMk/>
          <pc:sldMk cId="0" sldId="397"/>
        </pc:sldMkLst>
      </pc:sldChg>
      <pc:sldChg chg="del">
        <pc:chgData name="Jimmy Gilbert" userId="0212c120946023de" providerId="LiveId" clId="{6438F6E6-214F-4E0B-820F-D471B24F5328}" dt="2021-11-17T18:51:07.019" v="24" actId="47"/>
        <pc:sldMkLst>
          <pc:docMk/>
          <pc:sldMk cId="0" sldId="398"/>
        </pc:sldMkLst>
      </pc:sldChg>
      <pc:sldChg chg="del">
        <pc:chgData name="Jimmy Gilbert" userId="0212c120946023de" providerId="LiveId" clId="{6438F6E6-214F-4E0B-820F-D471B24F5328}" dt="2021-11-17T18:51:07.019" v="24" actId="47"/>
        <pc:sldMkLst>
          <pc:docMk/>
          <pc:sldMk cId="0" sldId="399"/>
        </pc:sldMkLst>
      </pc:sldChg>
      <pc:sldChg chg="del">
        <pc:chgData name="Jimmy Gilbert" userId="0212c120946023de" providerId="LiveId" clId="{6438F6E6-214F-4E0B-820F-D471B24F5328}" dt="2021-11-17T18:51:07.019" v="24" actId="47"/>
        <pc:sldMkLst>
          <pc:docMk/>
          <pc:sldMk cId="0" sldId="400"/>
        </pc:sldMkLst>
      </pc:sldChg>
      <pc:sldChg chg="del">
        <pc:chgData name="Jimmy Gilbert" userId="0212c120946023de" providerId="LiveId" clId="{6438F6E6-214F-4E0B-820F-D471B24F5328}" dt="2021-11-17T18:51:07.019" v="24" actId="47"/>
        <pc:sldMkLst>
          <pc:docMk/>
          <pc:sldMk cId="0" sldId="401"/>
        </pc:sldMkLst>
      </pc:sldChg>
      <pc:sldChg chg="del">
        <pc:chgData name="Jimmy Gilbert" userId="0212c120946023de" providerId="LiveId" clId="{6438F6E6-214F-4E0B-820F-D471B24F5328}" dt="2021-11-17T18:51:07.019" v="24" actId="47"/>
        <pc:sldMkLst>
          <pc:docMk/>
          <pc:sldMk cId="0" sldId="402"/>
        </pc:sldMkLst>
      </pc:sldChg>
      <pc:sldChg chg="modSp mod">
        <pc:chgData name="Jimmy Gilbert" userId="0212c120946023de" providerId="LiveId" clId="{6438F6E6-214F-4E0B-820F-D471B24F5328}" dt="2021-11-17T18:50:16.360" v="20"/>
        <pc:sldMkLst>
          <pc:docMk/>
          <pc:sldMk cId="2344287550" sldId="421"/>
        </pc:sldMkLst>
        <pc:spChg chg="mod">
          <ac:chgData name="Jimmy Gilbert" userId="0212c120946023de" providerId="LiveId" clId="{6438F6E6-214F-4E0B-820F-D471B24F5328}" dt="2021-11-17T18:50:16.360" v="20"/>
          <ac:spMkLst>
            <pc:docMk/>
            <pc:sldMk cId="2344287550" sldId="421"/>
            <ac:spMk id="2" creationId="{00000000-0000-0000-0000-000000000000}"/>
          </ac:spMkLst>
        </pc:spChg>
      </pc:sldChg>
      <pc:sldChg chg="modSp mod">
        <pc:chgData name="Jimmy Gilbert" userId="0212c120946023de" providerId="LiveId" clId="{6438F6E6-214F-4E0B-820F-D471B24F5328}" dt="2021-11-17T18:49:39.935" v="17" actId="20577"/>
        <pc:sldMkLst>
          <pc:docMk/>
          <pc:sldMk cId="1465094402" sldId="426"/>
        </pc:sldMkLst>
        <pc:spChg chg="mod">
          <ac:chgData name="Jimmy Gilbert" userId="0212c120946023de" providerId="LiveId" clId="{6438F6E6-214F-4E0B-820F-D471B24F5328}" dt="2021-11-17T18:49:39.935" v="17" actId="20577"/>
          <ac:spMkLst>
            <pc:docMk/>
            <pc:sldMk cId="1465094402" sldId="426"/>
            <ac:spMk id="9217" creationId="{00000000-0000-0000-0000-000000000000}"/>
          </ac:spMkLst>
        </pc:spChg>
      </pc:sldChg>
    </pc:docChg>
  </pc:docChgLst>
  <pc:docChgLst>
    <pc:chgData name="Jimmy Gilbert" userId="0212c120946023de" providerId="LiveId" clId="{3BC1078B-3096-4C10-AF79-F53AEA1C5DDA}"/>
    <pc:docChg chg="undo redo custSel addSld delSld modSld sldOrd delSection modSection">
      <pc:chgData name="Jimmy Gilbert" userId="0212c120946023de" providerId="LiveId" clId="{3BC1078B-3096-4C10-AF79-F53AEA1C5DDA}" dt="2021-08-27T14:27:44.794" v="1130" actId="27636"/>
      <pc:docMkLst>
        <pc:docMk/>
      </pc:docMkLst>
      <pc:sldChg chg="del">
        <pc:chgData name="Jimmy Gilbert" userId="0212c120946023de" providerId="LiveId" clId="{3BC1078B-3096-4C10-AF79-F53AEA1C5DDA}" dt="2021-08-27T13:12:12.743" v="40" actId="47"/>
        <pc:sldMkLst>
          <pc:docMk/>
          <pc:sldMk cId="2010937329" sldId="288"/>
        </pc:sldMkLst>
      </pc:sldChg>
      <pc:sldChg chg="del">
        <pc:chgData name="Jimmy Gilbert" userId="0212c120946023de" providerId="LiveId" clId="{3BC1078B-3096-4C10-AF79-F53AEA1C5DDA}" dt="2021-08-27T13:12:13.545" v="41" actId="47"/>
        <pc:sldMkLst>
          <pc:docMk/>
          <pc:sldMk cId="0" sldId="290"/>
        </pc:sldMkLst>
      </pc:sldChg>
      <pc:sldChg chg="del">
        <pc:chgData name="Jimmy Gilbert" userId="0212c120946023de" providerId="LiveId" clId="{3BC1078B-3096-4C10-AF79-F53AEA1C5DDA}" dt="2021-08-27T13:12:14.228" v="42" actId="47"/>
        <pc:sldMkLst>
          <pc:docMk/>
          <pc:sldMk cId="0" sldId="291"/>
        </pc:sldMkLst>
      </pc:sldChg>
      <pc:sldChg chg="del">
        <pc:chgData name="Jimmy Gilbert" userId="0212c120946023de" providerId="LiveId" clId="{3BC1078B-3096-4C10-AF79-F53AEA1C5DDA}" dt="2021-08-27T13:12:22.752" v="43" actId="47"/>
        <pc:sldMkLst>
          <pc:docMk/>
          <pc:sldMk cId="0" sldId="292"/>
        </pc:sldMkLst>
      </pc:sldChg>
      <pc:sldChg chg="del">
        <pc:chgData name="Jimmy Gilbert" userId="0212c120946023de" providerId="LiveId" clId="{3BC1078B-3096-4C10-AF79-F53AEA1C5DDA}" dt="2021-08-27T13:12:22.752" v="43" actId="47"/>
        <pc:sldMkLst>
          <pc:docMk/>
          <pc:sldMk cId="0" sldId="293"/>
        </pc:sldMkLst>
      </pc:sldChg>
      <pc:sldChg chg="del">
        <pc:chgData name="Jimmy Gilbert" userId="0212c120946023de" providerId="LiveId" clId="{3BC1078B-3096-4C10-AF79-F53AEA1C5DDA}" dt="2021-08-27T13:12:22.752" v="43" actId="47"/>
        <pc:sldMkLst>
          <pc:docMk/>
          <pc:sldMk cId="0" sldId="294"/>
        </pc:sldMkLst>
      </pc:sldChg>
      <pc:sldChg chg="del">
        <pc:chgData name="Jimmy Gilbert" userId="0212c120946023de" providerId="LiveId" clId="{3BC1078B-3096-4C10-AF79-F53AEA1C5DDA}" dt="2021-08-27T13:12:22.752" v="43" actId="47"/>
        <pc:sldMkLst>
          <pc:docMk/>
          <pc:sldMk cId="0" sldId="295"/>
        </pc:sldMkLst>
      </pc:sldChg>
      <pc:sldChg chg="del">
        <pc:chgData name="Jimmy Gilbert" userId="0212c120946023de" providerId="LiveId" clId="{3BC1078B-3096-4C10-AF79-F53AEA1C5DDA}" dt="2021-08-27T13:12:22.752" v="43" actId="47"/>
        <pc:sldMkLst>
          <pc:docMk/>
          <pc:sldMk cId="0" sldId="296"/>
        </pc:sldMkLst>
      </pc:sldChg>
      <pc:sldChg chg="del">
        <pc:chgData name="Jimmy Gilbert" userId="0212c120946023de" providerId="LiveId" clId="{3BC1078B-3096-4C10-AF79-F53AEA1C5DDA}" dt="2021-08-27T13:12:22.752" v="43" actId="47"/>
        <pc:sldMkLst>
          <pc:docMk/>
          <pc:sldMk cId="0" sldId="297"/>
        </pc:sldMkLst>
      </pc:sldChg>
      <pc:sldChg chg="del">
        <pc:chgData name="Jimmy Gilbert" userId="0212c120946023de" providerId="LiveId" clId="{3BC1078B-3096-4C10-AF79-F53AEA1C5DDA}" dt="2021-08-27T13:12:22.752" v="43" actId="47"/>
        <pc:sldMkLst>
          <pc:docMk/>
          <pc:sldMk cId="0" sldId="298"/>
        </pc:sldMkLst>
      </pc:sldChg>
      <pc:sldChg chg="del">
        <pc:chgData name="Jimmy Gilbert" userId="0212c120946023de" providerId="LiveId" clId="{3BC1078B-3096-4C10-AF79-F53AEA1C5DDA}" dt="2021-08-27T13:12:22.752" v="43" actId="47"/>
        <pc:sldMkLst>
          <pc:docMk/>
          <pc:sldMk cId="0" sldId="299"/>
        </pc:sldMkLst>
      </pc:sldChg>
      <pc:sldChg chg="del">
        <pc:chgData name="Jimmy Gilbert" userId="0212c120946023de" providerId="LiveId" clId="{3BC1078B-3096-4C10-AF79-F53AEA1C5DDA}" dt="2021-08-27T13:12:22.752" v="43" actId="47"/>
        <pc:sldMkLst>
          <pc:docMk/>
          <pc:sldMk cId="0" sldId="304"/>
        </pc:sldMkLst>
      </pc:sldChg>
      <pc:sldChg chg="del">
        <pc:chgData name="Jimmy Gilbert" userId="0212c120946023de" providerId="LiveId" clId="{3BC1078B-3096-4C10-AF79-F53AEA1C5DDA}" dt="2021-08-27T13:12:22.752" v="43" actId="47"/>
        <pc:sldMkLst>
          <pc:docMk/>
          <pc:sldMk cId="0" sldId="308"/>
        </pc:sldMkLst>
      </pc:sldChg>
      <pc:sldChg chg="del">
        <pc:chgData name="Jimmy Gilbert" userId="0212c120946023de" providerId="LiveId" clId="{3BC1078B-3096-4C10-AF79-F53AEA1C5DDA}" dt="2021-08-27T13:12:22.752" v="43" actId="47"/>
        <pc:sldMkLst>
          <pc:docMk/>
          <pc:sldMk cId="0" sldId="314"/>
        </pc:sldMkLst>
      </pc:sldChg>
      <pc:sldChg chg="del">
        <pc:chgData name="Jimmy Gilbert" userId="0212c120946023de" providerId="LiveId" clId="{3BC1078B-3096-4C10-AF79-F53AEA1C5DDA}" dt="2021-08-27T13:12:22.752" v="43" actId="47"/>
        <pc:sldMkLst>
          <pc:docMk/>
          <pc:sldMk cId="0" sldId="315"/>
        </pc:sldMkLst>
      </pc:sldChg>
      <pc:sldChg chg="del">
        <pc:chgData name="Jimmy Gilbert" userId="0212c120946023de" providerId="LiveId" clId="{3BC1078B-3096-4C10-AF79-F53AEA1C5DDA}" dt="2021-08-27T13:12:22.752" v="43" actId="47"/>
        <pc:sldMkLst>
          <pc:docMk/>
          <pc:sldMk cId="0" sldId="316"/>
        </pc:sldMkLst>
      </pc:sldChg>
      <pc:sldChg chg="del">
        <pc:chgData name="Jimmy Gilbert" userId="0212c120946023de" providerId="LiveId" clId="{3BC1078B-3096-4C10-AF79-F53AEA1C5DDA}" dt="2021-08-27T13:12:22.752" v="43" actId="47"/>
        <pc:sldMkLst>
          <pc:docMk/>
          <pc:sldMk cId="0" sldId="317"/>
        </pc:sldMkLst>
      </pc:sldChg>
      <pc:sldChg chg="del">
        <pc:chgData name="Jimmy Gilbert" userId="0212c120946023de" providerId="LiveId" clId="{3BC1078B-3096-4C10-AF79-F53AEA1C5DDA}" dt="2021-08-27T13:12:22.752" v="43" actId="47"/>
        <pc:sldMkLst>
          <pc:docMk/>
          <pc:sldMk cId="0" sldId="318"/>
        </pc:sldMkLst>
      </pc:sldChg>
      <pc:sldChg chg="del">
        <pc:chgData name="Jimmy Gilbert" userId="0212c120946023de" providerId="LiveId" clId="{3BC1078B-3096-4C10-AF79-F53AEA1C5DDA}" dt="2021-08-27T13:12:48.513" v="48" actId="47"/>
        <pc:sldMkLst>
          <pc:docMk/>
          <pc:sldMk cId="0" sldId="319"/>
        </pc:sldMkLst>
      </pc:sldChg>
      <pc:sldChg chg="del">
        <pc:chgData name="Jimmy Gilbert" userId="0212c120946023de" providerId="LiveId" clId="{3BC1078B-3096-4C10-AF79-F53AEA1C5DDA}" dt="2021-08-27T13:12:48.513" v="48" actId="47"/>
        <pc:sldMkLst>
          <pc:docMk/>
          <pc:sldMk cId="0" sldId="320"/>
        </pc:sldMkLst>
      </pc:sldChg>
      <pc:sldChg chg="del">
        <pc:chgData name="Jimmy Gilbert" userId="0212c120946023de" providerId="LiveId" clId="{3BC1078B-3096-4C10-AF79-F53AEA1C5DDA}" dt="2021-08-27T13:12:48.513" v="48" actId="47"/>
        <pc:sldMkLst>
          <pc:docMk/>
          <pc:sldMk cId="0" sldId="321"/>
        </pc:sldMkLst>
      </pc:sldChg>
      <pc:sldChg chg="del">
        <pc:chgData name="Jimmy Gilbert" userId="0212c120946023de" providerId="LiveId" clId="{3BC1078B-3096-4C10-AF79-F53AEA1C5DDA}" dt="2021-08-27T13:12:48.513" v="48" actId="47"/>
        <pc:sldMkLst>
          <pc:docMk/>
          <pc:sldMk cId="0" sldId="322"/>
        </pc:sldMkLst>
      </pc:sldChg>
      <pc:sldChg chg="addSp delSp modSp add mod modClrScheme modAnim chgLayout">
        <pc:chgData name="Jimmy Gilbert" userId="0212c120946023de" providerId="LiveId" clId="{3BC1078B-3096-4C10-AF79-F53AEA1C5DDA}" dt="2021-08-27T14:20:36.244" v="1065" actId="14100"/>
        <pc:sldMkLst>
          <pc:docMk/>
          <pc:sldMk cId="0" sldId="355"/>
        </pc:sldMkLst>
        <pc:spChg chg="add mod ord">
          <ac:chgData name="Jimmy Gilbert" userId="0212c120946023de" providerId="LiveId" clId="{3BC1078B-3096-4C10-AF79-F53AEA1C5DDA}" dt="2021-08-27T14:20:36.244" v="1065" actId="14100"/>
          <ac:spMkLst>
            <pc:docMk/>
            <pc:sldMk cId="0" sldId="355"/>
            <ac:spMk id="2" creationId="{9C23663F-C183-481F-9B43-52DC9F0F8F8D}"/>
          </ac:spMkLst>
        </pc:spChg>
        <pc:spChg chg="add del mod">
          <ac:chgData name="Jimmy Gilbert" userId="0212c120946023de" providerId="LiveId" clId="{3BC1078B-3096-4C10-AF79-F53AEA1C5DDA}" dt="2021-08-27T13:18:06.281" v="155"/>
          <ac:spMkLst>
            <pc:docMk/>
            <pc:sldMk cId="0" sldId="355"/>
            <ac:spMk id="4" creationId="{0CD92833-A04D-4628-8BC2-39E83496045A}"/>
          </ac:spMkLst>
        </pc:spChg>
        <pc:spChg chg="add mod">
          <ac:chgData name="Jimmy Gilbert" userId="0212c120946023de" providerId="LiveId" clId="{3BC1078B-3096-4C10-AF79-F53AEA1C5DDA}" dt="2021-08-27T13:48:19.651" v="399" actId="20577"/>
          <ac:spMkLst>
            <pc:docMk/>
            <pc:sldMk cId="0" sldId="355"/>
            <ac:spMk id="7" creationId="{39691ADB-F356-47CB-BCD3-1E7928EB8646}"/>
          </ac:spMkLst>
        </pc:spChg>
        <pc:spChg chg="add mod">
          <ac:chgData name="Jimmy Gilbert" userId="0212c120946023de" providerId="LiveId" clId="{3BC1078B-3096-4C10-AF79-F53AEA1C5DDA}" dt="2021-08-27T13:57:57.691" v="556"/>
          <ac:spMkLst>
            <pc:docMk/>
            <pc:sldMk cId="0" sldId="355"/>
            <ac:spMk id="8" creationId="{615A2872-5075-4E9B-8183-83A75782A444}"/>
          </ac:spMkLst>
        </pc:spChg>
        <pc:spChg chg="mod ord">
          <ac:chgData name="Jimmy Gilbert" userId="0212c120946023de" providerId="LiveId" clId="{3BC1078B-3096-4C10-AF79-F53AEA1C5DDA}" dt="2021-08-27T13:17:10.292" v="129" actId="120"/>
          <ac:spMkLst>
            <pc:docMk/>
            <pc:sldMk cId="0" sldId="355"/>
            <ac:spMk id="9218" creationId="{31B5B3AE-B32D-44C2-8073-DEA71058CF0C}"/>
          </ac:spMkLst>
        </pc:spChg>
        <pc:spChg chg="del mod ord">
          <ac:chgData name="Jimmy Gilbert" userId="0212c120946023de" providerId="LiveId" clId="{3BC1078B-3096-4C10-AF79-F53AEA1C5DDA}" dt="2021-08-27T13:18:04.529" v="154" actId="478"/>
          <ac:spMkLst>
            <pc:docMk/>
            <pc:sldMk cId="0" sldId="355"/>
            <ac:spMk id="9219" creationId="{6A9FD588-2C16-4500-BCE1-F1BD99E8554A}"/>
          </ac:spMkLst>
        </pc:spChg>
        <pc:picChg chg="add mod modCrop">
          <ac:chgData name="Jimmy Gilbert" userId="0212c120946023de" providerId="LiveId" clId="{3BC1078B-3096-4C10-AF79-F53AEA1C5DDA}" dt="2021-08-27T14:20:31.571" v="1064" actId="14100"/>
          <ac:picMkLst>
            <pc:docMk/>
            <pc:sldMk cId="0" sldId="355"/>
            <ac:picMk id="6" creationId="{49DEC686-69F6-4D7F-BDE7-198242E40B8C}"/>
          </ac:picMkLst>
        </pc:picChg>
      </pc:sldChg>
      <pc:sldChg chg="addSp delSp modSp add mod modClrScheme modAnim chgLayout">
        <pc:chgData name="Jimmy Gilbert" userId="0212c120946023de" providerId="LiveId" clId="{3BC1078B-3096-4C10-AF79-F53AEA1C5DDA}" dt="2021-08-27T14:21:03.598" v="1069" actId="20577"/>
        <pc:sldMkLst>
          <pc:docMk/>
          <pc:sldMk cId="0" sldId="357"/>
        </pc:sldMkLst>
        <pc:spChg chg="add del mod ord">
          <ac:chgData name="Jimmy Gilbert" userId="0212c120946023de" providerId="LiveId" clId="{3BC1078B-3096-4C10-AF79-F53AEA1C5DDA}" dt="2021-08-27T13:18:35.272" v="167" actId="700"/>
          <ac:spMkLst>
            <pc:docMk/>
            <pc:sldMk cId="0" sldId="357"/>
            <ac:spMk id="2" creationId="{A4890B99-1643-4D0F-B631-FF74EC5225D1}"/>
          </ac:spMkLst>
        </pc:spChg>
        <pc:spChg chg="add mod ord">
          <ac:chgData name="Jimmy Gilbert" userId="0212c120946023de" providerId="LiveId" clId="{3BC1078B-3096-4C10-AF79-F53AEA1C5DDA}" dt="2021-08-27T14:21:03.598" v="1069" actId="20577"/>
          <ac:spMkLst>
            <pc:docMk/>
            <pc:sldMk cId="0" sldId="357"/>
            <ac:spMk id="3" creationId="{00243A92-B86D-4543-B56A-B64933E2BE08}"/>
          </ac:spMkLst>
        </pc:spChg>
        <pc:spChg chg="add mod ord">
          <ac:chgData name="Jimmy Gilbert" userId="0212c120946023de" providerId="LiveId" clId="{3BC1078B-3096-4C10-AF79-F53AEA1C5DDA}" dt="2021-08-27T13:18:39.750" v="169" actId="20578"/>
          <ac:spMkLst>
            <pc:docMk/>
            <pc:sldMk cId="0" sldId="357"/>
            <ac:spMk id="4" creationId="{33C735A7-15FC-4113-94E3-2974FFC13E9A}"/>
          </ac:spMkLst>
        </pc:spChg>
        <pc:spChg chg="add mod">
          <ac:chgData name="Jimmy Gilbert" userId="0212c120946023de" providerId="LiveId" clId="{3BC1078B-3096-4C10-AF79-F53AEA1C5DDA}" dt="2021-08-27T13:58:16.212" v="600" actId="20577"/>
          <ac:spMkLst>
            <pc:docMk/>
            <pc:sldMk cId="0" sldId="357"/>
            <ac:spMk id="7" creationId="{62B1A7DF-F8D9-47A3-8D62-EE9B2C1F19F1}"/>
          </ac:spMkLst>
        </pc:spChg>
        <pc:spChg chg="mod ord">
          <ac:chgData name="Jimmy Gilbert" userId="0212c120946023de" providerId="LiveId" clId="{3BC1078B-3096-4C10-AF79-F53AEA1C5DDA}" dt="2021-08-27T13:18:35.272" v="167" actId="700"/>
          <ac:spMkLst>
            <pc:docMk/>
            <pc:sldMk cId="0" sldId="357"/>
            <ac:spMk id="10242" creationId="{7FD3DDFA-3AFD-4AEE-9DF1-7D1C0791A96B}"/>
          </ac:spMkLst>
        </pc:spChg>
        <pc:spChg chg="add del mod ord">
          <ac:chgData name="Jimmy Gilbert" userId="0212c120946023de" providerId="LiveId" clId="{3BC1078B-3096-4C10-AF79-F53AEA1C5DDA}" dt="2021-08-27T13:18:32.367" v="166" actId="478"/>
          <ac:spMkLst>
            <pc:docMk/>
            <pc:sldMk cId="0" sldId="357"/>
            <ac:spMk id="10243" creationId="{3D96770B-3C49-40AC-9162-EFBED93A1AB3}"/>
          </ac:spMkLst>
        </pc:spChg>
      </pc:sldChg>
      <pc:sldChg chg="addSp delSp modSp add mod modClrScheme modAnim chgLayout">
        <pc:chgData name="Jimmy Gilbert" userId="0212c120946023de" providerId="LiveId" clId="{3BC1078B-3096-4C10-AF79-F53AEA1C5DDA}" dt="2021-08-27T14:21:49.941" v="1075"/>
        <pc:sldMkLst>
          <pc:docMk/>
          <pc:sldMk cId="0" sldId="358"/>
        </pc:sldMkLst>
        <pc:spChg chg="add mod ord">
          <ac:chgData name="Jimmy Gilbert" userId="0212c120946023de" providerId="LiveId" clId="{3BC1078B-3096-4C10-AF79-F53AEA1C5DDA}" dt="2021-08-27T14:21:39.248" v="1072" actId="1076"/>
          <ac:spMkLst>
            <pc:docMk/>
            <pc:sldMk cId="0" sldId="358"/>
            <ac:spMk id="2" creationId="{93F22319-0ADD-443D-BBAC-E05DFAA09642}"/>
          </ac:spMkLst>
        </pc:spChg>
        <pc:spChg chg="add mod">
          <ac:chgData name="Jimmy Gilbert" userId="0212c120946023de" providerId="LiveId" clId="{3BC1078B-3096-4C10-AF79-F53AEA1C5DDA}" dt="2021-08-27T13:19:17.501" v="186" actId="20577"/>
          <ac:spMkLst>
            <pc:docMk/>
            <pc:sldMk cId="0" sldId="358"/>
            <ac:spMk id="4" creationId="{61E49E55-864A-47AB-A3E8-0EA8051993F6}"/>
          </ac:spMkLst>
        </pc:spChg>
        <pc:spChg chg="add mod">
          <ac:chgData name="Jimmy Gilbert" userId="0212c120946023de" providerId="LiveId" clId="{3BC1078B-3096-4C10-AF79-F53AEA1C5DDA}" dt="2021-08-27T13:58:27.377" v="650" actId="1038"/>
          <ac:spMkLst>
            <pc:docMk/>
            <pc:sldMk cId="0" sldId="358"/>
            <ac:spMk id="7" creationId="{35532E36-35C7-498E-8110-3D25D9FAA343}"/>
          </ac:spMkLst>
        </pc:spChg>
        <pc:spChg chg="mod ord">
          <ac:chgData name="Jimmy Gilbert" userId="0212c120946023de" providerId="LiveId" clId="{3BC1078B-3096-4C10-AF79-F53AEA1C5DDA}" dt="2021-08-27T13:18:58.746" v="177" actId="120"/>
          <ac:spMkLst>
            <pc:docMk/>
            <pc:sldMk cId="0" sldId="358"/>
            <ac:spMk id="11266" creationId="{D3079158-6B88-4689-986A-482FACFE0B52}"/>
          </ac:spMkLst>
        </pc:spChg>
        <pc:spChg chg="del mod ord">
          <ac:chgData name="Jimmy Gilbert" userId="0212c120946023de" providerId="LiveId" clId="{3BC1078B-3096-4C10-AF79-F53AEA1C5DDA}" dt="2021-08-27T13:19:14.818" v="184" actId="478"/>
          <ac:spMkLst>
            <pc:docMk/>
            <pc:sldMk cId="0" sldId="358"/>
            <ac:spMk id="11267" creationId="{9DCE8065-4DD7-405C-BE6F-018075108644}"/>
          </ac:spMkLst>
        </pc:spChg>
        <pc:picChg chg="add mod">
          <ac:chgData name="Jimmy Gilbert" userId="0212c120946023de" providerId="LiveId" clId="{3BC1078B-3096-4C10-AF79-F53AEA1C5DDA}" dt="2021-08-27T14:21:46.007" v="1074" actId="1076"/>
          <ac:picMkLst>
            <pc:docMk/>
            <pc:sldMk cId="0" sldId="358"/>
            <ac:picMk id="33794" creationId="{E231231F-4F1A-4CE1-8326-BC41DADA867C}"/>
          </ac:picMkLst>
        </pc:picChg>
      </pc:sldChg>
      <pc:sldChg chg="addSp delSp modSp add mod modClrScheme modAnim chgLayout">
        <pc:chgData name="Jimmy Gilbert" userId="0212c120946023de" providerId="LiveId" clId="{3BC1078B-3096-4C10-AF79-F53AEA1C5DDA}" dt="2021-08-27T14:22:14.457" v="1077" actId="20577"/>
        <pc:sldMkLst>
          <pc:docMk/>
          <pc:sldMk cId="0" sldId="359"/>
        </pc:sldMkLst>
        <pc:spChg chg="add mod ord">
          <ac:chgData name="Jimmy Gilbert" userId="0212c120946023de" providerId="LiveId" clId="{3BC1078B-3096-4C10-AF79-F53AEA1C5DDA}" dt="2021-08-27T14:22:14.457" v="1077" actId="20577"/>
          <ac:spMkLst>
            <pc:docMk/>
            <pc:sldMk cId="0" sldId="359"/>
            <ac:spMk id="2" creationId="{F3A87D37-78F8-41BD-925A-FE3DC31F8ACA}"/>
          </ac:spMkLst>
        </pc:spChg>
        <pc:spChg chg="add mod">
          <ac:chgData name="Jimmy Gilbert" userId="0212c120946023de" providerId="LiveId" clId="{3BC1078B-3096-4C10-AF79-F53AEA1C5DDA}" dt="2021-08-27T13:49:48.203" v="435"/>
          <ac:spMkLst>
            <pc:docMk/>
            <pc:sldMk cId="0" sldId="359"/>
            <ac:spMk id="4" creationId="{599C6589-3D5E-42EC-8E5E-65D9D0B01AA7}"/>
          </ac:spMkLst>
        </pc:spChg>
        <pc:spChg chg="add mod">
          <ac:chgData name="Jimmy Gilbert" userId="0212c120946023de" providerId="LiveId" clId="{3BC1078B-3096-4C10-AF79-F53AEA1C5DDA}" dt="2021-08-27T13:58:40.609" v="699" actId="1038"/>
          <ac:spMkLst>
            <pc:docMk/>
            <pc:sldMk cId="0" sldId="359"/>
            <ac:spMk id="7" creationId="{B14C947F-B4F1-43DE-9592-96D3F2B598F1}"/>
          </ac:spMkLst>
        </pc:spChg>
        <pc:spChg chg="mod ord">
          <ac:chgData name="Jimmy Gilbert" userId="0212c120946023de" providerId="LiveId" clId="{3BC1078B-3096-4C10-AF79-F53AEA1C5DDA}" dt="2021-08-27T13:49:49.754" v="436" actId="120"/>
          <ac:spMkLst>
            <pc:docMk/>
            <pc:sldMk cId="0" sldId="359"/>
            <ac:spMk id="12290" creationId="{2CE41220-7C61-41C5-A8ED-666C88B136C3}"/>
          </ac:spMkLst>
        </pc:spChg>
        <pc:spChg chg="del mod ord">
          <ac:chgData name="Jimmy Gilbert" userId="0212c120946023de" providerId="LiveId" clId="{3BC1078B-3096-4C10-AF79-F53AEA1C5DDA}" dt="2021-08-27T13:49:47.176" v="434" actId="478"/>
          <ac:spMkLst>
            <pc:docMk/>
            <pc:sldMk cId="0" sldId="359"/>
            <ac:spMk id="12291" creationId="{D2B14B7E-3514-4376-A60D-B6C6313DDF49}"/>
          </ac:spMkLst>
        </pc:spChg>
      </pc:sldChg>
      <pc:sldChg chg="addSp delSp modSp add mod modClrScheme modAnim chgLayout">
        <pc:chgData name="Jimmy Gilbert" userId="0212c120946023de" providerId="LiveId" clId="{3BC1078B-3096-4C10-AF79-F53AEA1C5DDA}" dt="2021-08-27T14:22:21.676" v="1078"/>
        <pc:sldMkLst>
          <pc:docMk/>
          <pc:sldMk cId="0" sldId="360"/>
        </pc:sldMkLst>
        <pc:spChg chg="add mod ord">
          <ac:chgData name="Jimmy Gilbert" userId="0212c120946023de" providerId="LiveId" clId="{3BC1078B-3096-4C10-AF79-F53AEA1C5DDA}" dt="2021-08-27T13:50:13.673" v="444" actId="368"/>
          <ac:spMkLst>
            <pc:docMk/>
            <pc:sldMk cId="0" sldId="360"/>
            <ac:spMk id="2" creationId="{B676C07E-DB56-4B04-8E08-BE7A704620B2}"/>
          </ac:spMkLst>
        </pc:spChg>
        <pc:spChg chg="add mod">
          <ac:chgData name="Jimmy Gilbert" userId="0212c120946023de" providerId="LiveId" clId="{3BC1078B-3096-4C10-AF79-F53AEA1C5DDA}" dt="2021-08-27T13:50:24.771" v="446" actId="20577"/>
          <ac:spMkLst>
            <pc:docMk/>
            <pc:sldMk cId="0" sldId="360"/>
            <ac:spMk id="4" creationId="{6E9846E8-B07E-4685-9E02-E7B1798B6998}"/>
          </ac:spMkLst>
        </pc:spChg>
        <pc:spChg chg="add mod">
          <ac:chgData name="Jimmy Gilbert" userId="0212c120946023de" providerId="LiveId" clId="{3BC1078B-3096-4C10-AF79-F53AEA1C5DDA}" dt="2021-08-27T14:00:16.191" v="700"/>
          <ac:spMkLst>
            <pc:docMk/>
            <pc:sldMk cId="0" sldId="360"/>
            <ac:spMk id="7" creationId="{048A172C-30B8-4C79-B7E2-FBA2F306B193}"/>
          </ac:spMkLst>
        </pc:spChg>
        <pc:spChg chg="mod ord">
          <ac:chgData name="Jimmy Gilbert" userId="0212c120946023de" providerId="LiveId" clId="{3BC1078B-3096-4C10-AF79-F53AEA1C5DDA}" dt="2021-08-27T13:20:11.163" v="202" actId="120"/>
          <ac:spMkLst>
            <pc:docMk/>
            <pc:sldMk cId="0" sldId="360"/>
            <ac:spMk id="13314" creationId="{EF5F4C08-8A36-4622-8FD8-F07B1838E93F}"/>
          </ac:spMkLst>
        </pc:spChg>
        <pc:spChg chg="del mod ord">
          <ac:chgData name="Jimmy Gilbert" userId="0212c120946023de" providerId="LiveId" clId="{3BC1078B-3096-4C10-AF79-F53AEA1C5DDA}" dt="2021-08-27T13:20:06.903" v="199" actId="478"/>
          <ac:spMkLst>
            <pc:docMk/>
            <pc:sldMk cId="0" sldId="360"/>
            <ac:spMk id="13315" creationId="{E47FEFE5-417D-4010-8DD1-22DB6FA556EE}"/>
          </ac:spMkLst>
        </pc:spChg>
      </pc:sldChg>
      <pc:sldChg chg="addSp delSp modSp add mod modClrScheme modAnim chgLayout">
        <pc:chgData name="Jimmy Gilbert" userId="0212c120946023de" providerId="LiveId" clId="{3BC1078B-3096-4C10-AF79-F53AEA1C5DDA}" dt="2021-08-27T14:23:14.164" v="1084" actId="20577"/>
        <pc:sldMkLst>
          <pc:docMk/>
          <pc:sldMk cId="0" sldId="361"/>
        </pc:sldMkLst>
        <pc:spChg chg="add mod ord">
          <ac:chgData name="Jimmy Gilbert" userId="0212c120946023de" providerId="LiveId" clId="{3BC1078B-3096-4C10-AF79-F53AEA1C5DDA}" dt="2021-08-27T14:23:14.164" v="1084" actId="20577"/>
          <ac:spMkLst>
            <pc:docMk/>
            <pc:sldMk cId="0" sldId="361"/>
            <ac:spMk id="2" creationId="{F0EFFF99-32DC-4E2B-BADA-C4FBDA749FA8}"/>
          </ac:spMkLst>
        </pc:spChg>
        <pc:spChg chg="add mod ord">
          <ac:chgData name="Jimmy Gilbert" userId="0212c120946023de" providerId="LiveId" clId="{3BC1078B-3096-4C10-AF79-F53AEA1C5DDA}" dt="2021-08-27T13:51:15.446" v="452" actId="20577"/>
          <ac:spMkLst>
            <pc:docMk/>
            <pc:sldMk cId="0" sldId="361"/>
            <ac:spMk id="3" creationId="{98C81E4D-1751-4B4D-9096-A683701AC129}"/>
          </ac:spMkLst>
        </pc:spChg>
        <pc:spChg chg="add mod">
          <ac:chgData name="Jimmy Gilbert" userId="0212c120946023de" providerId="LiveId" clId="{3BC1078B-3096-4C10-AF79-F53AEA1C5DDA}" dt="2021-08-27T14:00:31.101" v="715" actId="1037"/>
          <ac:spMkLst>
            <pc:docMk/>
            <pc:sldMk cId="0" sldId="361"/>
            <ac:spMk id="6" creationId="{B6CC07D7-D038-4150-BB87-7019F7D79CDC}"/>
          </ac:spMkLst>
        </pc:spChg>
        <pc:spChg chg="mod ord">
          <ac:chgData name="Jimmy Gilbert" userId="0212c120946023de" providerId="LiveId" clId="{3BC1078B-3096-4C10-AF79-F53AEA1C5DDA}" dt="2021-08-27T13:21:21.821" v="227" actId="120"/>
          <ac:spMkLst>
            <pc:docMk/>
            <pc:sldMk cId="0" sldId="361"/>
            <ac:spMk id="15362" creationId="{8E6CAAC3-9A8F-4841-9651-BAF642AFA2F9}"/>
          </ac:spMkLst>
        </pc:spChg>
        <pc:spChg chg="del mod ord">
          <ac:chgData name="Jimmy Gilbert" userId="0212c120946023de" providerId="LiveId" clId="{3BC1078B-3096-4C10-AF79-F53AEA1C5DDA}" dt="2021-08-27T13:21:14.582" v="224" actId="478"/>
          <ac:spMkLst>
            <pc:docMk/>
            <pc:sldMk cId="0" sldId="361"/>
            <ac:spMk id="15363" creationId="{0CBDB7AB-A138-4F60-9230-BC3366AF3F51}"/>
          </ac:spMkLst>
        </pc:spChg>
      </pc:sldChg>
      <pc:sldChg chg="addSp delSp modSp add mod modClrScheme modAnim chgLayout">
        <pc:chgData name="Jimmy Gilbert" userId="0212c120946023de" providerId="LiveId" clId="{3BC1078B-3096-4C10-AF79-F53AEA1C5DDA}" dt="2021-08-27T14:22:28.860" v="1079"/>
        <pc:sldMkLst>
          <pc:docMk/>
          <pc:sldMk cId="0" sldId="362"/>
        </pc:sldMkLst>
        <pc:spChg chg="add mod ord">
          <ac:chgData name="Jimmy Gilbert" userId="0212c120946023de" providerId="LiveId" clId="{3BC1078B-3096-4C10-AF79-F53AEA1C5DDA}" dt="2021-08-27T13:20:48.658" v="219" actId="14"/>
          <ac:spMkLst>
            <pc:docMk/>
            <pc:sldMk cId="0" sldId="362"/>
            <ac:spMk id="2" creationId="{ECBE6811-2394-407A-B6E4-2E63BE18B6B0}"/>
          </ac:spMkLst>
        </pc:spChg>
        <pc:spChg chg="add mod ord">
          <ac:chgData name="Jimmy Gilbert" userId="0212c120946023de" providerId="LiveId" clId="{3BC1078B-3096-4C10-AF79-F53AEA1C5DDA}" dt="2021-08-27T13:50:29.325" v="448" actId="20577"/>
          <ac:spMkLst>
            <pc:docMk/>
            <pc:sldMk cId="0" sldId="362"/>
            <ac:spMk id="3" creationId="{96B2409A-B2BA-44B3-96FD-C905CFF0C63D}"/>
          </ac:spMkLst>
        </pc:spChg>
        <pc:spChg chg="add mod">
          <ac:chgData name="Jimmy Gilbert" userId="0212c120946023de" providerId="LiveId" clId="{3BC1078B-3096-4C10-AF79-F53AEA1C5DDA}" dt="2021-08-27T14:00:20.183" v="701"/>
          <ac:spMkLst>
            <pc:docMk/>
            <pc:sldMk cId="0" sldId="362"/>
            <ac:spMk id="6" creationId="{2A5F508A-46A6-4EC0-B096-87EA26212F1E}"/>
          </ac:spMkLst>
        </pc:spChg>
        <pc:spChg chg="mod ord">
          <ac:chgData name="Jimmy Gilbert" userId="0212c120946023de" providerId="LiveId" clId="{3BC1078B-3096-4C10-AF79-F53AEA1C5DDA}" dt="2021-08-27T13:20:42.466" v="215" actId="120"/>
          <ac:spMkLst>
            <pc:docMk/>
            <pc:sldMk cId="0" sldId="362"/>
            <ac:spMk id="14338" creationId="{EBEF9F8D-751D-40C2-ADBC-3F513344BEFB}"/>
          </ac:spMkLst>
        </pc:spChg>
        <pc:spChg chg="del mod ord">
          <ac:chgData name="Jimmy Gilbert" userId="0212c120946023de" providerId="LiveId" clId="{3BC1078B-3096-4C10-AF79-F53AEA1C5DDA}" dt="2021-08-27T13:20:34.872" v="211" actId="478"/>
          <ac:spMkLst>
            <pc:docMk/>
            <pc:sldMk cId="0" sldId="362"/>
            <ac:spMk id="14339" creationId="{A67D6934-550F-423E-9709-0E966D2574FD}"/>
          </ac:spMkLst>
        </pc:spChg>
      </pc:sldChg>
      <pc:sldChg chg="addSp delSp modSp add mod modClrScheme modAnim chgLayout">
        <pc:chgData name="Jimmy Gilbert" userId="0212c120946023de" providerId="LiveId" clId="{3BC1078B-3096-4C10-AF79-F53AEA1C5DDA}" dt="2021-08-27T14:23:10.602" v="1083" actId="20577"/>
        <pc:sldMkLst>
          <pc:docMk/>
          <pc:sldMk cId="0" sldId="363"/>
        </pc:sldMkLst>
        <pc:spChg chg="add mod ord">
          <ac:chgData name="Jimmy Gilbert" userId="0212c120946023de" providerId="LiveId" clId="{3BC1078B-3096-4C10-AF79-F53AEA1C5DDA}" dt="2021-08-27T14:23:10.602" v="1083" actId="20577"/>
          <ac:spMkLst>
            <pc:docMk/>
            <pc:sldMk cId="0" sldId="363"/>
            <ac:spMk id="2" creationId="{650D338D-ED25-4EEB-A1C5-B19753747CD1}"/>
          </ac:spMkLst>
        </pc:spChg>
        <pc:spChg chg="add mod ord">
          <ac:chgData name="Jimmy Gilbert" userId="0212c120946023de" providerId="LiveId" clId="{3BC1078B-3096-4C10-AF79-F53AEA1C5DDA}" dt="2021-08-27T13:51:18.757" v="454" actId="20577"/>
          <ac:spMkLst>
            <pc:docMk/>
            <pc:sldMk cId="0" sldId="363"/>
            <ac:spMk id="3" creationId="{37FA65CD-31B8-459F-918E-EDD70910BD47}"/>
          </ac:spMkLst>
        </pc:spChg>
        <pc:spChg chg="add mod">
          <ac:chgData name="Jimmy Gilbert" userId="0212c120946023de" providerId="LiveId" clId="{3BC1078B-3096-4C10-AF79-F53AEA1C5DDA}" dt="2021-08-27T14:00:37.884" v="716"/>
          <ac:spMkLst>
            <pc:docMk/>
            <pc:sldMk cId="0" sldId="363"/>
            <ac:spMk id="6" creationId="{C8259BCD-930E-4D5B-BFC6-EE7C97810D2D}"/>
          </ac:spMkLst>
        </pc:spChg>
        <pc:spChg chg="mod ord">
          <ac:chgData name="Jimmy Gilbert" userId="0212c120946023de" providerId="LiveId" clId="{3BC1078B-3096-4C10-AF79-F53AEA1C5DDA}" dt="2021-08-27T13:22:02.987" v="246" actId="120"/>
          <ac:spMkLst>
            <pc:docMk/>
            <pc:sldMk cId="0" sldId="363"/>
            <ac:spMk id="16386" creationId="{7903C4B7-C592-4071-8428-FFBDB01D6127}"/>
          </ac:spMkLst>
        </pc:spChg>
        <pc:spChg chg="del mod ord">
          <ac:chgData name="Jimmy Gilbert" userId="0212c120946023de" providerId="LiveId" clId="{3BC1078B-3096-4C10-AF79-F53AEA1C5DDA}" dt="2021-08-27T13:21:55.963" v="242" actId="478"/>
          <ac:spMkLst>
            <pc:docMk/>
            <pc:sldMk cId="0" sldId="363"/>
            <ac:spMk id="16387" creationId="{0D6E23F8-4906-4F51-9BAC-F5DFD6A92386}"/>
          </ac:spMkLst>
        </pc:spChg>
      </pc:sldChg>
      <pc:sldChg chg="addSp delSp modSp add mod modClrScheme modAnim chgLayout">
        <pc:chgData name="Jimmy Gilbert" userId="0212c120946023de" providerId="LiveId" clId="{3BC1078B-3096-4C10-AF79-F53AEA1C5DDA}" dt="2021-08-27T14:23:23.262" v="1085" actId="20577"/>
        <pc:sldMkLst>
          <pc:docMk/>
          <pc:sldMk cId="0" sldId="364"/>
        </pc:sldMkLst>
        <pc:spChg chg="add mod ord">
          <ac:chgData name="Jimmy Gilbert" userId="0212c120946023de" providerId="LiveId" clId="{3BC1078B-3096-4C10-AF79-F53AEA1C5DDA}" dt="2021-08-27T14:23:23.262" v="1085" actId="20577"/>
          <ac:spMkLst>
            <pc:docMk/>
            <pc:sldMk cId="0" sldId="364"/>
            <ac:spMk id="2" creationId="{AEDF1623-96FF-47E0-9B4E-E7F13096AA77}"/>
          </ac:spMkLst>
        </pc:spChg>
        <pc:spChg chg="add mod">
          <ac:chgData name="Jimmy Gilbert" userId="0212c120946023de" providerId="LiveId" clId="{3BC1078B-3096-4C10-AF79-F53AEA1C5DDA}" dt="2021-08-27T13:51:21.508" v="456" actId="20577"/>
          <ac:spMkLst>
            <pc:docMk/>
            <pc:sldMk cId="0" sldId="364"/>
            <ac:spMk id="4" creationId="{CD7ECE8A-B864-4DA7-A69E-48CF499380C4}"/>
          </ac:spMkLst>
        </pc:spChg>
        <pc:spChg chg="add mod">
          <ac:chgData name="Jimmy Gilbert" userId="0212c120946023de" providerId="LiveId" clId="{3BC1078B-3096-4C10-AF79-F53AEA1C5DDA}" dt="2021-08-27T14:00:40.415" v="717"/>
          <ac:spMkLst>
            <pc:docMk/>
            <pc:sldMk cId="0" sldId="364"/>
            <ac:spMk id="7" creationId="{1C3B1581-5514-4ADF-8D7D-99CFD78EF895}"/>
          </ac:spMkLst>
        </pc:spChg>
        <pc:spChg chg="mod ord">
          <ac:chgData name="Jimmy Gilbert" userId="0212c120946023de" providerId="LiveId" clId="{3BC1078B-3096-4C10-AF79-F53AEA1C5DDA}" dt="2021-08-27T13:22:29.722" v="257" actId="120"/>
          <ac:spMkLst>
            <pc:docMk/>
            <pc:sldMk cId="0" sldId="364"/>
            <ac:spMk id="17410" creationId="{295FECDE-B114-45C4-8B3C-70C95D08BB64}"/>
          </ac:spMkLst>
        </pc:spChg>
        <pc:spChg chg="del mod ord">
          <ac:chgData name="Jimmy Gilbert" userId="0212c120946023de" providerId="LiveId" clId="{3BC1078B-3096-4C10-AF79-F53AEA1C5DDA}" dt="2021-08-27T13:22:23.937" v="254" actId="478"/>
          <ac:spMkLst>
            <pc:docMk/>
            <pc:sldMk cId="0" sldId="364"/>
            <ac:spMk id="17411" creationId="{95282DFB-0421-4432-82F4-2B71E75A951E}"/>
          </ac:spMkLst>
        </pc:spChg>
      </pc:sldChg>
      <pc:sldChg chg="addSp delSp modSp add mod modClrScheme modAnim chgLayout">
        <pc:chgData name="Jimmy Gilbert" userId="0212c120946023de" providerId="LiveId" clId="{3BC1078B-3096-4C10-AF79-F53AEA1C5DDA}" dt="2021-08-27T14:23:32.259" v="1086"/>
        <pc:sldMkLst>
          <pc:docMk/>
          <pc:sldMk cId="0" sldId="365"/>
        </pc:sldMkLst>
        <pc:spChg chg="add mod ord">
          <ac:chgData name="Jimmy Gilbert" userId="0212c120946023de" providerId="LiveId" clId="{3BC1078B-3096-4C10-AF79-F53AEA1C5DDA}" dt="2021-08-27T13:22:57.061" v="272" actId="14"/>
          <ac:spMkLst>
            <pc:docMk/>
            <pc:sldMk cId="0" sldId="365"/>
            <ac:spMk id="2" creationId="{039C2AD4-C976-4F18-971A-B9CB804B0619}"/>
          </ac:spMkLst>
        </pc:spChg>
        <pc:spChg chg="add mod">
          <ac:chgData name="Jimmy Gilbert" userId="0212c120946023de" providerId="LiveId" clId="{3BC1078B-3096-4C10-AF79-F53AEA1C5DDA}" dt="2021-08-27T13:22:52.679" v="269" actId="20577"/>
          <ac:spMkLst>
            <pc:docMk/>
            <pc:sldMk cId="0" sldId="365"/>
            <ac:spMk id="4" creationId="{A6C7DA07-C6BA-4187-919C-090466AB7F91}"/>
          </ac:spMkLst>
        </pc:spChg>
        <pc:spChg chg="add mod">
          <ac:chgData name="Jimmy Gilbert" userId="0212c120946023de" providerId="LiveId" clId="{3BC1078B-3096-4C10-AF79-F53AEA1C5DDA}" dt="2021-08-27T14:01:15.854" v="718"/>
          <ac:spMkLst>
            <pc:docMk/>
            <pc:sldMk cId="0" sldId="365"/>
            <ac:spMk id="7" creationId="{58DEBBA4-B461-4561-B1AA-5A07F07FC86B}"/>
          </ac:spMkLst>
        </pc:spChg>
        <pc:spChg chg="mod ord">
          <ac:chgData name="Jimmy Gilbert" userId="0212c120946023de" providerId="LiveId" clId="{3BC1078B-3096-4C10-AF79-F53AEA1C5DDA}" dt="2021-08-27T13:22:54.965" v="270" actId="120"/>
          <ac:spMkLst>
            <pc:docMk/>
            <pc:sldMk cId="0" sldId="365"/>
            <ac:spMk id="18434" creationId="{107B435C-AF20-459A-B337-94AEFE6F5EF7}"/>
          </ac:spMkLst>
        </pc:spChg>
        <pc:spChg chg="del mod ord">
          <ac:chgData name="Jimmy Gilbert" userId="0212c120946023de" providerId="LiveId" clId="{3BC1078B-3096-4C10-AF79-F53AEA1C5DDA}" dt="2021-08-27T13:22:50.700" v="267" actId="478"/>
          <ac:spMkLst>
            <pc:docMk/>
            <pc:sldMk cId="0" sldId="365"/>
            <ac:spMk id="18435" creationId="{EA0AF70C-BB59-4994-8F69-9A6742914ED7}"/>
          </ac:spMkLst>
        </pc:spChg>
      </pc:sldChg>
      <pc:sldChg chg="addSp delSp modSp add mod modClrScheme modAnim chgLayout">
        <pc:chgData name="Jimmy Gilbert" userId="0212c120946023de" providerId="LiveId" clId="{3BC1078B-3096-4C10-AF79-F53AEA1C5DDA}" dt="2021-08-27T14:23:43.127" v="1087"/>
        <pc:sldMkLst>
          <pc:docMk/>
          <pc:sldMk cId="0" sldId="366"/>
        </pc:sldMkLst>
        <pc:spChg chg="add mod ord">
          <ac:chgData name="Jimmy Gilbert" userId="0212c120946023de" providerId="LiveId" clId="{3BC1078B-3096-4C10-AF79-F53AEA1C5DDA}" dt="2021-08-27T13:23:12.174" v="283" actId="14"/>
          <ac:spMkLst>
            <pc:docMk/>
            <pc:sldMk cId="0" sldId="366"/>
            <ac:spMk id="2" creationId="{0B1EA747-E5F0-4E23-8200-B68AE80687BF}"/>
          </ac:spMkLst>
        </pc:spChg>
        <pc:spChg chg="add mod">
          <ac:chgData name="Jimmy Gilbert" userId="0212c120946023de" providerId="LiveId" clId="{3BC1078B-3096-4C10-AF79-F53AEA1C5DDA}" dt="2021-08-27T13:23:08.980" v="280" actId="20577"/>
          <ac:spMkLst>
            <pc:docMk/>
            <pc:sldMk cId="0" sldId="366"/>
            <ac:spMk id="4" creationId="{B48F1C47-4E29-47A4-AE10-34F6C1AE4988}"/>
          </ac:spMkLst>
        </pc:spChg>
        <pc:spChg chg="add mod">
          <ac:chgData name="Jimmy Gilbert" userId="0212c120946023de" providerId="LiveId" clId="{3BC1078B-3096-4C10-AF79-F53AEA1C5DDA}" dt="2021-08-27T14:01:26.255" v="736" actId="1037"/>
          <ac:spMkLst>
            <pc:docMk/>
            <pc:sldMk cId="0" sldId="366"/>
            <ac:spMk id="7" creationId="{4D501FA2-E3A5-412C-AE5A-49CD31FFC0B7}"/>
          </ac:spMkLst>
        </pc:spChg>
        <pc:spChg chg="mod ord">
          <ac:chgData name="Jimmy Gilbert" userId="0212c120946023de" providerId="LiveId" clId="{3BC1078B-3096-4C10-AF79-F53AEA1C5DDA}" dt="2021-08-27T13:23:10.600" v="281" actId="120"/>
          <ac:spMkLst>
            <pc:docMk/>
            <pc:sldMk cId="0" sldId="366"/>
            <ac:spMk id="19458" creationId="{F040F32B-168B-45E8-978C-A716C75AF0CC}"/>
          </ac:spMkLst>
        </pc:spChg>
        <pc:spChg chg="del mod ord">
          <ac:chgData name="Jimmy Gilbert" userId="0212c120946023de" providerId="LiveId" clId="{3BC1078B-3096-4C10-AF79-F53AEA1C5DDA}" dt="2021-08-27T13:23:07.386" v="278" actId="478"/>
          <ac:spMkLst>
            <pc:docMk/>
            <pc:sldMk cId="0" sldId="366"/>
            <ac:spMk id="19459" creationId="{B0CE2A37-2A7D-4548-A682-C86FEC6F9776}"/>
          </ac:spMkLst>
        </pc:spChg>
      </pc:sldChg>
      <pc:sldChg chg="addSp delSp modSp add mod modClrScheme modAnim chgLayout">
        <pc:chgData name="Jimmy Gilbert" userId="0212c120946023de" providerId="LiveId" clId="{3BC1078B-3096-4C10-AF79-F53AEA1C5DDA}" dt="2021-08-27T14:23:56.296" v="1089" actId="20577"/>
        <pc:sldMkLst>
          <pc:docMk/>
          <pc:sldMk cId="0" sldId="367"/>
        </pc:sldMkLst>
        <pc:spChg chg="add mod ord">
          <ac:chgData name="Jimmy Gilbert" userId="0212c120946023de" providerId="LiveId" clId="{3BC1078B-3096-4C10-AF79-F53AEA1C5DDA}" dt="2021-08-27T14:23:56.296" v="1089" actId="20577"/>
          <ac:spMkLst>
            <pc:docMk/>
            <pc:sldMk cId="0" sldId="367"/>
            <ac:spMk id="2" creationId="{DCF48494-468D-447C-98B5-C6640C2D0807}"/>
          </ac:spMkLst>
        </pc:spChg>
        <pc:spChg chg="add mod">
          <ac:chgData name="Jimmy Gilbert" userId="0212c120946023de" providerId="LiveId" clId="{3BC1078B-3096-4C10-AF79-F53AEA1C5DDA}" dt="2021-08-27T13:23:24.331" v="290"/>
          <ac:spMkLst>
            <pc:docMk/>
            <pc:sldMk cId="0" sldId="367"/>
            <ac:spMk id="4" creationId="{F80B54AD-6294-4B21-8A94-8E06A827D173}"/>
          </ac:spMkLst>
        </pc:spChg>
        <pc:spChg chg="add mod">
          <ac:chgData name="Jimmy Gilbert" userId="0212c120946023de" providerId="LiveId" clId="{3BC1078B-3096-4C10-AF79-F53AEA1C5DDA}" dt="2021-08-27T14:01:34.097" v="762" actId="1037"/>
          <ac:spMkLst>
            <pc:docMk/>
            <pc:sldMk cId="0" sldId="367"/>
            <ac:spMk id="7" creationId="{BB306ED4-C0B5-47F0-A708-2B0C19FE854A}"/>
          </ac:spMkLst>
        </pc:spChg>
        <pc:spChg chg="mod ord">
          <ac:chgData name="Jimmy Gilbert" userId="0212c120946023de" providerId="LiveId" clId="{3BC1078B-3096-4C10-AF79-F53AEA1C5DDA}" dt="2021-08-27T13:23:26.540" v="291" actId="120"/>
          <ac:spMkLst>
            <pc:docMk/>
            <pc:sldMk cId="0" sldId="367"/>
            <ac:spMk id="20482" creationId="{A745952C-4CDA-46A3-AAB9-E025B3F1A827}"/>
          </ac:spMkLst>
        </pc:spChg>
        <pc:spChg chg="del mod ord">
          <ac:chgData name="Jimmy Gilbert" userId="0212c120946023de" providerId="LiveId" clId="{3BC1078B-3096-4C10-AF79-F53AEA1C5DDA}" dt="2021-08-27T13:23:23.358" v="289" actId="478"/>
          <ac:spMkLst>
            <pc:docMk/>
            <pc:sldMk cId="0" sldId="367"/>
            <ac:spMk id="20483" creationId="{0FA19BFE-423B-4943-AC84-12A84A85484C}"/>
          </ac:spMkLst>
        </pc:spChg>
      </pc:sldChg>
      <pc:sldChg chg="addSp delSp modSp add del mod modClrScheme chgLayout">
        <pc:chgData name="Jimmy Gilbert" userId="0212c120946023de" providerId="LiveId" clId="{3BC1078B-3096-4C10-AF79-F53AEA1C5DDA}" dt="2021-08-27T14:04:32.522" v="880" actId="2696"/>
        <pc:sldMkLst>
          <pc:docMk/>
          <pc:sldMk cId="702751555" sldId="368"/>
        </pc:sldMkLst>
        <pc:spChg chg="add mod ord">
          <ac:chgData name="Jimmy Gilbert" userId="0212c120946023de" providerId="LiveId" clId="{3BC1078B-3096-4C10-AF79-F53AEA1C5DDA}" dt="2021-08-27T13:24:21.152" v="326" actId="14"/>
          <ac:spMkLst>
            <pc:docMk/>
            <pc:sldMk cId="702751555" sldId="368"/>
            <ac:spMk id="2" creationId="{EF0AB360-B361-4972-B5FF-BD5B57F56AAC}"/>
          </ac:spMkLst>
        </pc:spChg>
        <pc:spChg chg="add mod">
          <ac:chgData name="Jimmy Gilbert" userId="0212c120946023de" providerId="LiveId" clId="{3BC1078B-3096-4C10-AF79-F53AEA1C5DDA}" dt="2021-08-27T13:24:17.190" v="323" actId="20577"/>
          <ac:spMkLst>
            <pc:docMk/>
            <pc:sldMk cId="702751555" sldId="368"/>
            <ac:spMk id="4" creationId="{7FAACED9-A9C2-4C4F-A774-94AC1963BAE0}"/>
          </ac:spMkLst>
        </pc:spChg>
        <pc:spChg chg="add mod">
          <ac:chgData name="Jimmy Gilbert" userId="0212c120946023de" providerId="LiveId" clId="{3BC1078B-3096-4C10-AF79-F53AEA1C5DDA}" dt="2021-08-27T14:02:37.908" v="795" actId="20577"/>
          <ac:spMkLst>
            <pc:docMk/>
            <pc:sldMk cId="702751555" sldId="368"/>
            <ac:spMk id="7" creationId="{E605A0B5-B88C-46B5-8BAE-1E7AA3687F57}"/>
          </ac:spMkLst>
        </pc:spChg>
        <pc:spChg chg="mod ord">
          <ac:chgData name="Jimmy Gilbert" userId="0212c120946023de" providerId="LiveId" clId="{3BC1078B-3096-4C10-AF79-F53AEA1C5DDA}" dt="2021-08-27T13:24:18.661" v="324" actId="120"/>
          <ac:spMkLst>
            <pc:docMk/>
            <pc:sldMk cId="702751555" sldId="368"/>
            <ac:spMk id="23554" creationId="{2E944DD4-D079-40E7-8897-9B86C69D38A4}"/>
          </ac:spMkLst>
        </pc:spChg>
        <pc:spChg chg="del mod ord">
          <ac:chgData name="Jimmy Gilbert" userId="0212c120946023de" providerId="LiveId" clId="{3BC1078B-3096-4C10-AF79-F53AEA1C5DDA}" dt="2021-08-27T13:24:15.409" v="321" actId="478"/>
          <ac:spMkLst>
            <pc:docMk/>
            <pc:sldMk cId="702751555" sldId="368"/>
            <ac:spMk id="23555" creationId="{71E10B06-1810-456A-92B5-341527C3DFC1}"/>
          </ac:spMkLst>
        </pc:spChg>
        <pc:picChg chg="add mod">
          <ac:chgData name="Jimmy Gilbert" userId="0212c120946023de" providerId="LiveId" clId="{3BC1078B-3096-4C10-AF79-F53AEA1C5DDA}" dt="2021-08-27T14:13:04.362" v="1000" actId="1076"/>
          <ac:picMkLst>
            <pc:docMk/>
            <pc:sldMk cId="702751555" sldId="368"/>
            <ac:picMk id="5" creationId="{4E325971-D726-4F2F-9DA2-40D6A98CA1D3}"/>
          </ac:picMkLst>
        </pc:picChg>
      </pc:sldChg>
      <pc:sldChg chg="addSp delSp modSp add mod modClrScheme modAnim chgLayout">
        <pc:chgData name="Jimmy Gilbert" userId="0212c120946023de" providerId="LiveId" clId="{3BC1078B-3096-4C10-AF79-F53AEA1C5DDA}" dt="2021-08-27T14:25:26.940" v="1099"/>
        <pc:sldMkLst>
          <pc:docMk/>
          <pc:sldMk cId="0" sldId="369"/>
        </pc:sldMkLst>
        <pc:spChg chg="add mod ord">
          <ac:chgData name="Jimmy Gilbert" userId="0212c120946023de" providerId="LiveId" clId="{3BC1078B-3096-4C10-AF79-F53AEA1C5DDA}" dt="2021-08-27T14:24:19.814" v="1090" actId="20577"/>
          <ac:spMkLst>
            <pc:docMk/>
            <pc:sldMk cId="0" sldId="369"/>
            <ac:spMk id="2" creationId="{E362FF34-709F-4ED4-9A7E-D2357EE09259}"/>
          </ac:spMkLst>
        </pc:spChg>
        <pc:spChg chg="add mod">
          <ac:chgData name="Jimmy Gilbert" userId="0212c120946023de" providerId="LiveId" clId="{3BC1078B-3096-4C10-AF79-F53AEA1C5DDA}" dt="2021-08-27T13:23:42.013" v="301" actId="20577"/>
          <ac:spMkLst>
            <pc:docMk/>
            <pc:sldMk cId="0" sldId="369"/>
            <ac:spMk id="4" creationId="{61F50DE5-D05C-465F-B662-60F79DF0375E}"/>
          </ac:spMkLst>
        </pc:spChg>
        <pc:spChg chg="add mod">
          <ac:chgData name="Jimmy Gilbert" userId="0212c120946023de" providerId="LiveId" clId="{3BC1078B-3096-4C10-AF79-F53AEA1C5DDA}" dt="2021-08-27T14:01:49.326" v="769" actId="1037"/>
          <ac:spMkLst>
            <pc:docMk/>
            <pc:sldMk cId="0" sldId="369"/>
            <ac:spMk id="7" creationId="{8FA8C1D8-B432-45C7-BF64-BC2AD6F0FDE1}"/>
          </ac:spMkLst>
        </pc:spChg>
        <pc:spChg chg="mod ord">
          <ac:chgData name="Jimmy Gilbert" userId="0212c120946023de" providerId="LiveId" clId="{3BC1078B-3096-4C10-AF79-F53AEA1C5DDA}" dt="2021-08-27T13:23:43.588" v="302" actId="120"/>
          <ac:spMkLst>
            <pc:docMk/>
            <pc:sldMk cId="0" sldId="369"/>
            <ac:spMk id="21506" creationId="{68DBA989-D88E-4504-B73C-375FC502F67F}"/>
          </ac:spMkLst>
        </pc:spChg>
        <pc:spChg chg="del mod ord">
          <ac:chgData name="Jimmy Gilbert" userId="0212c120946023de" providerId="LiveId" clId="{3BC1078B-3096-4C10-AF79-F53AEA1C5DDA}" dt="2021-08-27T13:23:40.396" v="299" actId="478"/>
          <ac:spMkLst>
            <pc:docMk/>
            <pc:sldMk cId="0" sldId="369"/>
            <ac:spMk id="21507" creationId="{3D4D81C1-C477-45FC-B54E-BD9FB8ADFE0C}"/>
          </ac:spMkLst>
        </pc:spChg>
      </pc:sldChg>
      <pc:sldChg chg="addSp delSp modSp add mod modClrScheme modAnim chgLayout">
        <pc:chgData name="Jimmy Gilbert" userId="0212c120946023de" providerId="LiveId" clId="{3BC1078B-3096-4C10-AF79-F53AEA1C5DDA}" dt="2021-08-27T14:25:14.459" v="1098" actId="1076"/>
        <pc:sldMkLst>
          <pc:docMk/>
          <pc:sldMk cId="0" sldId="370"/>
        </pc:sldMkLst>
        <pc:spChg chg="add mod ord">
          <ac:chgData name="Jimmy Gilbert" userId="0212c120946023de" providerId="LiveId" clId="{3BC1078B-3096-4C10-AF79-F53AEA1C5DDA}" dt="2021-08-27T14:24:25.531" v="1091" actId="20577"/>
          <ac:spMkLst>
            <pc:docMk/>
            <pc:sldMk cId="0" sldId="370"/>
            <ac:spMk id="2" creationId="{07C6066C-5BF0-4E19-9682-6EF28F678167}"/>
          </ac:spMkLst>
        </pc:spChg>
        <pc:spChg chg="add mod">
          <ac:chgData name="Jimmy Gilbert" userId="0212c120946023de" providerId="LiveId" clId="{3BC1078B-3096-4C10-AF79-F53AEA1C5DDA}" dt="2021-08-27T13:24:01.208" v="312" actId="20577"/>
          <ac:spMkLst>
            <pc:docMk/>
            <pc:sldMk cId="0" sldId="370"/>
            <ac:spMk id="4" creationId="{60E1AC2C-7AED-4C48-B6C9-25DCB66670E3}"/>
          </ac:spMkLst>
        </pc:spChg>
        <pc:spChg chg="add mod">
          <ac:chgData name="Jimmy Gilbert" userId="0212c120946023de" providerId="LiveId" clId="{3BC1078B-3096-4C10-AF79-F53AEA1C5DDA}" dt="2021-08-27T14:02:01.102" v="782" actId="1037"/>
          <ac:spMkLst>
            <pc:docMk/>
            <pc:sldMk cId="0" sldId="370"/>
            <ac:spMk id="7" creationId="{A2919109-9F4B-4B4F-A5D2-48BB66CA9FBC}"/>
          </ac:spMkLst>
        </pc:spChg>
        <pc:spChg chg="mod ord">
          <ac:chgData name="Jimmy Gilbert" userId="0212c120946023de" providerId="LiveId" clId="{3BC1078B-3096-4C10-AF79-F53AEA1C5DDA}" dt="2021-08-27T13:24:02.492" v="313" actId="120"/>
          <ac:spMkLst>
            <pc:docMk/>
            <pc:sldMk cId="0" sldId="370"/>
            <ac:spMk id="22530" creationId="{91E8BC0F-568D-4677-BCA0-22BBE1E0D814}"/>
          </ac:spMkLst>
        </pc:spChg>
        <pc:spChg chg="del mod ord">
          <ac:chgData name="Jimmy Gilbert" userId="0212c120946023de" providerId="LiveId" clId="{3BC1078B-3096-4C10-AF79-F53AEA1C5DDA}" dt="2021-08-27T13:23:59.131" v="310" actId="478"/>
          <ac:spMkLst>
            <pc:docMk/>
            <pc:sldMk cId="0" sldId="370"/>
            <ac:spMk id="22531" creationId="{E18C86F3-5E62-47D3-BF99-9A770E03C41F}"/>
          </ac:spMkLst>
        </pc:spChg>
        <pc:picChg chg="add mod">
          <ac:chgData name="Jimmy Gilbert" userId="0212c120946023de" providerId="LiveId" clId="{3BC1078B-3096-4C10-AF79-F53AEA1C5DDA}" dt="2021-08-27T14:25:14.459" v="1098" actId="1076"/>
          <ac:picMkLst>
            <pc:docMk/>
            <pc:sldMk cId="0" sldId="370"/>
            <ac:picMk id="6" creationId="{D7B0C4AB-0B0C-4CB9-99E2-C1AC71751A2A}"/>
          </ac:picMkLst>
        </pc:picChg>
      </pc:sldChg>
      <pc:sldChg chg="addSp modSp add mod modAnim">
        <pc:chgData name="Jimmy Gilbert" userId="0212c120946023de" providerId="LiveId" clId="{3BC1078B-3096-4C10-AF79-F53AEA1C5DDA}" dt="2021-08-27T14:14:43.367" v="1028" actId="20577"/>
        <pc:sldMkLst>
          <pc:docMk/>
          <pc:sldMk cId="4167584553" sldId="371"/>
        </pc:sldMkLst>
        <pc:spChg chg="mod">
          <ac:chgData name="Jimmy Gilbert" userId="0212c120946023de" providerId="LiveId" clId="{3BC1078B-3096-4C10-AF79-F53AEA1C5DDA}" dt="2021-08-27T14:14:43.367" v="1028" actId="20577"/>
          <ac:spMkLst>
            <pc:docMk/>
            <pc:sldMk cId="4167584553" sldId="371"/>
            <ac:spMk id="2" creationId="{C65415D7-FFE0-45A3-96B6-E1EC0FDF9296}"/>
          </ac:spMkLst>
        </pc:spChg>
        <pc:spChg chg="add mod">
          <ac:chgData name="Jimmy Gilbert" userId="0212c120946023de" providerId="LiveId" clId="{3BC1078B-3096-4C10-AF79-F53AEA1C5DDA}" dt="2021-08-27T13:24:34.768" v="334" actId="20577"/>
          <ac:spMkLst>
            <pc:docMk/>
            <pc:sldMk cId="4167584553" sldId="371"/>
            <ac:spMk id="4" creationId="{3F61406D-446E-424A-B9D6-783F31F37B12}"/>
          </ac:spMkLst>
        </pc:spChg>
        <pc:spChg chg="add mod">
          <ac:chgData name="Jimmy Gilbert" userId="0212c120946023de" providerId="LiveId" clId="{3BC1078B-3096-4C10-AF79-F53AEA1C5DDA}" dt="2021-08-27T14:02:54.593" v="812" actId="1037"/>
          <ac:spMkLst>
            <pc:docMk/>
            <pc:sldMk cId="4167584553" sldId="371"/>
            <ac:spMk id="7" creationId="{9F947E79-8536-404E-A5F1-7CB287EB6435}"/>
          </ac:spMkLst>
        </pc:spChg>
        <pc:spChg chg="mod ord">
          <ac:chgData name="Jimmy Gilbert" userId="0212c120946023de" providerId="LiveId" clId="{3BC1078B-3096-4C10-AF79-F53AEA1C5DDA}" dt="2021-08-27T13:24:36.292" v="335" actId="120"/>
          <ac:spMkLst>
            <pc:docMk/>
            <pc:sldMk cId="4167584553" sldId="371"/>
            <ac:spMk id="24578" creationId="{F4830A81-F0A8-4674-A4BA-389EC71B7816}"/>
          </ac:spMkLst>
        </pc:spChg>
        <pc:spChg chg="del mod ord">
          <ac:chgData name="Jimmy Gilbert" userId="0212c120946023de" providerId="LiveId" clId="{3BC1078B-3096-4C10-AF79-F53AEA1C5DDA}" dt="2021-08-27T13:24:33.229" v="332" actId="478"/>
          <ac:spMkLst>
            <pc:docMk/>
            <pc:sldMk cId="4167584553" sldId="371"/>
            <ac:spMk id="24579" creationId="{F49C8570-5149-4EFF-A802-796E65B5FCE6}"/>
          </ac:spMkLst>
        </pc:spChg>
        <pc:picChg chg="add mod">
          <ac:chgData name="Jimmy Gilbert" userId="0212c120946023de" providerId="LiveId" clId="{3BC1078B-3096-4C10-AF79-F53AEA1C5DDA}" dt="2021-08-27T14:14:31.275" v="1003" actId="1076"/>
          <ac:picMkLst>
            <pc:docMk/>
            <pc:sldMk cId="4167584553" sldId="371"/>
            <ac:picMk id="5" creationId="{462274CF-F81D-4B11-BB42-0044EEF0A0F8}"/>
          </ac:picMkLst>
        </pc:picChg>
      </pc:sldChg>
      <pc:sldChg chg="addSp delSp modSp add del mod modClrScheme chgLayout">
        <pc:chgData name="Jimmy Gilbert" userId="0212c120946023de" providerId="LiveId" clId="{3BC1078B-3096-4C10-AF79-F53AEA1C5DDA}" dt="2021-08-27T14:04:32.522" v="880" actId="2696"/>
        <pc:sldMkLst>
          <pc:docMk/>
          <pc:sldMk cId="2533428079" sldId="372"/>
        </pc:sldMkLst>
        <pc:spChg chg="add mod ord">
          <ac:chgData name="Jimmy Gilbert" userId="0212c120946023de" providerId="LiveId" clId="{3BC1078B-3096-4C10-AF79-F53AEA1C5DDA}" dt="2021-08-27T13:46:17.721" v="378" actId="27636"/>
          <ac:spMkLst>
            <pc:docMk/>
            <pc:sldMk cId="2533428079" sldId="372"/>
            <ac:spMk id="2" creationId="{8C0EF3A7-748E-4F81-8894-2BAF17F06A3D}"/>
          </ac:spMkLst>
        </pc:spChg>
        <pc:spChg chg="add mod">
          <ac:chgData name="Jimmy Gilbert" userId="0212c120946023de" providerId="LiveId" clId="{3BC1078B-3096-4C10-AF79-F53AEA1C5DDA}" dt="2021-08-27T13:24:56.140" v="346" actId="20577"/>
          <ac:spMkLst>
            <pc:docMk/>
            <pc:sldMk cId="2533428079" sldId="372"/>
            <ac:spMk id="4" creationId="{E18E6530-5056-4567-B34D-32BD0A0908E0}"/>
          </ac:spMkLst>
        </pc:spChg>
        <pc:spChg chg="add mod">
          <ac:chgData name="Jimmy Gilbert" userId="0212c120946023de" providerId="LiveId" clId="{3BC1078B-3096-4C10-AF79-F53AEA1C5DDA}" dt="2021-08-27T14:03:06.221" v="833" actId="1037"/>
          <ac:spMkLst>
            <pc:docMk/>
            <pc:sldMk cId="2533428079" sldId="372"/>
            <ac:spMk id="7" creationId="{E898CBBB-4280-4A8F-9BD7-1C5B7C4620EC}"/>
          </ac:spMkLst>
        </pc:spChg>
        <pc:spChg chg="mod ord">
          <ac:chgData name="Jimmy Gilbert" userId="0212c120946023de" providerId="LiveId" clId="{3BC1078B-3096-4C10-AF79-F53AEA1C5DDA}" dt="2021-08-27T13:24:58.415" v="347" actId="120"/>
          <ac:spMkLst>
            <pc:docMk/>
            <pc:sldMk cId="2533428079" sldId="372"/>
            <ac:spMk id="25602" creationId="{06A53229-763F-4BF8-96B3-F15A6C0CD642}"/>
          </ac:spMkLst>
        </pc:spChg>
        <pc:spChg chg="del mod ord">
          <ac:chgData name="Jimmy Gilbert" userId="0212c120946023de" providerId="LiveId" clId="{3BC1078B-3096-4C10-AF79-F53AEA1C5DDA}" dt="2021-08-27T13:24:54.118" v="344" actId="478"/>
          <ac:spMkLst>
            <pc:docMk/>
            <pc:sldMk cId="2533428079" sldId="372"/>
            <ac:spMk id="25603" creationId="{D4CAAA03-58FC-41DD-B69C-4D1CD0C23F16}"/>
          </ac:spMkLst>
        </pc:spChg>
        <pc:picChg chg="add mod">
          <ac:chgData name="Jimmy Gilbert" userId="0212c120946023de" providerId="LiveId" clId="{3BC1078B-3096-4C10-AF79-F53AEA1C5DDA}" dt="2021-08-27T14:16:15.409" v="1036" actId="14100"/>
          <ac:picMkLst>
            <pc:docMk/>
            <pc:sldMk cId="2533428079" sldId="372"/>
            <ac:picMk id="5" creationId="{382E0579-8605-4711-8CEB-90459080E8C8}"/>
          </ac:picMkLst>
        </pc:picChg>
      </pc:sldChg>
      <pc:sldChg chg="addSp delSp modSp add del mod modClrScheme chgLayout">
        <pc:chgData name="Jimmy Gilbert" userId="0212c120946023de" providerId="LiveId" clId="{3BC1078B-3096-4C10-AF79-F53AEA1C5DDA}" dt="2021-08-27T14:04:32.522" v="880" actId="2696"/>
        <pc:sldMkLst>
          <pc:docMk/>
          <pc:sldMk cId="1327299172" sldId="373"/>
        </pc:sldMkLst>
        <pc:spChg chg="add mod ord">
          <ac:chgData name="Jimmy Gilbert" userId="0212c120946023de" providerId="LiveId" clId="{3BC1078B-3096-4C10-AF79-F53AEA1C5DDA}" dt="2021-08-27T13:46:32.191" v="383" actId="20577"/>
          <ac:spMkLst>
            <pc:docMk/>
            <pc:sldMk cId="1327299172" sldId="373"/>
            <ac:spMk id="2" creationId="{0B1000DC-F347-4B9C-982C-5E9B853A7F51}"/>
          </ac:spMkLst>
        </pc:spChg>
        <pc:spChg chg="add mod">
          <ac:chgData name="Jimmy Gilbert" userId="0212c120946023de" providerId="LiveId" clId="{3BC1078B-3096-4C10-AF79-F53AEA1C5DDA}" dt="2021-08-27T13:25:23.300" v="360" actId="20577"/>
          <ac:spMkLst>
            <pc:docMk/>
            <pc:sldMk cId="1327299172" sldId="373"/>
            <ac:spMk id="4" creationId="{87135CE4-9847-4D14-8914-A281BA151C22}"/>
          </ac:spMkLst>
        </pc:spChg>
        <pc:spChg chg="add mod">
          <ac:chgData name="Jimmy Gilbert" userId="0212c120946023de" providerId="LiveId" clId="{3BC1078B-3096-4C10-AF79-F53AEA1C5DDA}" dt="2021-08-27T14:03:11.424" v="855" actId="1037"/>
          <ac:spMkLst>
            <pc:docMk/>
            <pc:sldMk cId="1327299172" sldId="373"/>
            <ac:spMk id="7" creationId="{20E0CBDB-5EFE-4B4F-BD49-CAAEF27A0635}"/>
          </ac:spMkLst>
        </pc:spChg>
        <pc:spChg chg="mod ord">
          <ac:chgData name="Jimmy Gilbert" userId="0212c120946023de" providerId="LiveId" clId="{3BC1078B-3096-4C10-AF79-F53AEA1C5DDA}" dt="2021-08-27T13:25:25.031" v="361" actId="120"/>
          <ac:spMkLst>
            <pc:docMk/>
            <pc:sldMk cId="1327299172" sldId="373"/>
            <ac:spMk id="26626" creationId="{1D423DC9-1F56-4E13-9AC7-06795F8ED083}"/>
          </ac:spMkLst>
        </pc:spChg>
        <pc:spChg chg="del mod ord">
          <ac:chgData name="Jimmy Gilbert" userId="0212c120946023de" providerId="LiveId" clId="{3BC1078B-3096-4C10-AF79-F53AEA1C5DDA}" dt="2021-08-27T13:25:21.540" v="358" actId="478"/>
          <ac:spMkLst>
            <pc:docMk/>
            <pc:sldMk cId="1327299172" sldId="373"/>
            <ac:spMk id="26627" creationId="{B31051B1-3271-43F6-9EE0-BD1ED948AA15}"/>
          </ac:spMkLst>
        </pc:spChg>
      </pc:sldChg>
      <pc:sldChg chg="addSp modSp add mod modAnim">
        <pc:chgData name="Jimmy Gilbert" userId="0212c120946023de" providerId="LiveId" clId="{3BC1078B-3096-4C10-AF79-F53AEA1C5DDA}" dt="2021-08-27T14:17:56.584" v="1044"/>
        <pc:sldMkLst>
          <pc:docMk/>
          <pc:sldMk cId="3216076358" sldId="374"/>
        </pc:sldMkLst>
        <pc:spChg chg="mod">
          <ac:chgData name="Jimmy Gilbert" userId="0212c120946023de" providerId="LiveId" clId="{3BC1078B-3096-4C10-AF79-F53AEA1C5DDA}" dt="2021-08-27T14:12:14.465" v="993" actId="368"/>
          <ac:spMkLst>
            <pc:docMk/>
            <pc:sldMk cId="3216076358" sldId="374"/>
            <ac:spMk id="2" creationId="{1E4BECF7-E65A-4C26-907E-D09B3EF17615}"/>
          </ac:spMkLst>
        </pc:spChg>
        <pc:spChg chg="add mod">
          <ac:chgData name="Jimmy Gilbert" userId="0212c120946023de" providerId="LiveId" clId="{3BC1078B-3096-4C10-AF79-F53AEA1C5DDA}" dt="2021-08-27T13:25:45.574" v="371" actId="20577"/>
          <ac:spMkLst>
            <pc:docMk/>
            <pc:sldMk cId="3216076358" sldId="374"/>
            <ac:spMk id="4" creationId="{C5DDFF92-D734-4057-84E5-2571D47B3657}"/>
          </ac:spMkLst>
        </pc:spChg>
        <pc:spChg chg="add mod">
          <ac:chgData name="Jimmy Gilbert" userId="0212c120946023de" providerId="LiveId" clId="{3BC1078B-3096-4C10-AF79-F53AEA1C5DDA}" dt="2021-08-27T14:03:22.753" v="878" actId="1037"/>
          <ac:spMkLst>
            <pc:docMk/>
            <pc:sldMk cId="3216076358" sldId="374"/>
            <ac:spMk id="7" creationId="{2265E82D-EB54-4918-83FD-08D20C6A5BD9}"/>
          </ac:spMkLst>
        </pc:spChg>
        <pc:spChg chg="mod ord">
          <ac:chgData name="Jimmy Gilbert" userId="0212c120946023de" providerId="LiveId" clId="{3BC1078B-3096-4C10-AF79-F53AEA1C5DDA}" dt="2021-08-27T13:25:47.044" v="372" actId="120"/>
          <ac:spMkLst>
            <pc:docMk/>
            <pc:sldMk cId="3216076358" sldId="374"/>
            <ac:spMk id="27650" creationId="{2BDC51FF-8D9C-4178-A1A8-9FDF01B3CAF2}"/>
          </ac:spMkLst>
        </pc:spChg>
        <pc:spChg chg="del mod ord">
          <ac:chgData name="Jimmy Gilbert" userId="0212c120946023de" providerId="LiveId" clId="{3BC1078B-3096-4C10-AF79-F53AEA1C5DDA}" dt="2021-08-27T13:25:43.848" v="369" actId="478"/>
          <ac:spMkLst>
            <pc:docMk/>
            <pc:sldMk cId="3216076358" sldId="374"/>
            <ac:spMk id="27651" creationId="{ADC2774D-6AD7-432A-8970-8BED6C6DB039}"/>
          </ac:spMkLst>
        </pc:spChg>
        <pc:picChg chg="add mod">
          <ac:chgData name="Jimmy Gilbert" userId="0212c120946023de" providerId="LiveId" clId="{3BC1078B-3096-4C10-AF79-F53AEA1C5DDA}" dt="2021-08-27T14:17:41.808" v="1043" actId="1076"/>
          <ac:picMkLst>
            <pc:docMk/>
            <pc:sldMk cId="3216076358" sldId="374"/>
            <ac:picMk id="5" creationId="{4841980A-DD18-49E5-ADF9-C7B4D3F31797}"/>
          </ac:picMkLst>
        </pc:picChg>
      </pc:sldChg>
      <pc:sldChg chg="delSp modSp add del mod delAnim modAnim">
        <pc:chgData name="Jimmy Gilbert" userId="0212c120946023de" providerId="LiveId" clId="{3BC1078B-3096-4C10-AF79-F53AEA1C5DDA}" dt="2021-08-27T14:27:44.794" v="1130" actId="27636"/>
        <pc:sldMkLst>
          <pc:docMk/>
          <pc:sldMk cId="0" sldId="380"/>
        </pc:sldMkLst>
        <pc:spChg chg="mod">
          <ac:chgData name="Jimmy Gilbert" userId="0212c120946023de" providerId="LiveId" clId="{3BC1078B-3096-4C10-AF79-F53AEA1C5DDA}" dt="2021-08-27T13:10:30.335" v="22" actId="20577"/>
          <ac:spMkLst>
            <pc:docMk/>
            <pc:sldMk cId="0" sldId="380"/>
            <ac:spMk id="2" creationId="{00000000-0000-0000-0000-000000000000}"/>
          </ac:spMkLst>
        </pc:spChg>
        <pc:spChg chg="del">
          <ac:chgData name="Jimmy Gilbert" userId="0212c120946023de" providerId="LiveId" clId="{3BC1078B-3096-4C10-AF79-F53AEA1C5DDA}" dt="2021-08-27T13:10:07.886" v="9" actId="478"/>
          <ac:spMkLst>
            <pc:docMk/>
            <pc:sldMk cId="0" sldId="380"/>
            <ac:spMk id="6" creationId="{00000000-0000-0000-0000-000000000000}"/>
          </ac:spMkLst>
        </pc:spChg>
        <pc:spChg chg="mod">
          <ac:chgData name="Jimmy Gilbert" userId="0212c120946023de" providerId="LiveId" clId="{3BC1078B-3096-4C10-AF79-F53AEA1C5DDA}" dt="2021-08-27T14:27:44.794" v="1130" actId="27636"/>
          <ac:spMkLst>
            <pc:docMk/>
            <pc:sldMk cId="0" sldId="380"/>
            <ac:spMk id="19458" creationId="{00000000-0000-0000-0000-000000000000}"/>
          </ac:spMkLst>
        </pc:spChg>
        <pc:spChg chg="del">
          <ac:chgData name="Jimmy Gilbert" userId="0212c120946023de" providerId="LiveId" clId="{3BC1078B-3096-4C10-AF79-F53AEA1C5DDA}" dt="2021-08-27T13:10:09.555" v="10" actId="478"/>
          <ac:spMkLst>
            <pc:docMk/>
            <pc:sldMk cId="0" sldId="380"/>
            <ac:spMk id="19461" creationId="{00000000-0000-0000-0000-000000000000}"/>
          </ac:spMkLst>
        </pc:spChg>
        <pc:picChg chg="del">
          <ac:chgData name="Jimmy Gilbert" userId="0212c120946023de" providerId="LiveId" clId="{3BC1078B-3096-4C10-AF79-F53AEA1C5DDA}" dt="2021-08-27T13:10:06.602" v="8" actId="478"/>
          <ac:picMkLst>
            <pc:docMk/>
            <pc:sldMk cId="0" sldId="380"/>
            <ac:picMk id="19463" creationId="{00000000-0000-0000-0000-000000000000}"/>
          </ac:picMkLst>
        </pc:picChg>
      </pc:sldChg>
      <pc:sldChg chg="del">
        <pc:chgData name="Jimmy Gilbert" userId="0212c120946023de" providerId="LiveId" clId="{3BC1078B-3096-4C10-AF79-F53AEA1C5DDA}" dt="2021-08-27T13:11:18.146" v="25" actId="47"/>
        <pc:sldMkLst>
          <pc:docMk/>
          <pc:sldMk cId="1485856511" sldId="410"/>
        </pc:sldMkLst>
      </pc:sldChg>
      <pc:sldChg chg="delSp modSp mod">
        <pc:chgData name="Jimmy Gilbert" userId="0212c120946023de" providerId="LiveId" clId="{3BC1078B-3096-4C10-AF79-F53AEA1C5DDA}" dt="2021-08-27T13:16:41.115" v="114" actId="478"/>
        <pc:sldMkLst>
          <pc:docMk/>
          <pc:sldMk cId="2344287550" sldId="421"/>
        </pc:sldMkLst>
        <pc:spChg chg="mod">
          <ac:chgData name="Jimmy Gilbert" userId="0212c120946023de" providerId="LiveId" clId="{3BC1078B-3096-4C10-AF79-F53AEA1C5DDA}" dt="2021-08-27T13:16:39.037" v="113"/>
          <ac:spMkLst>
            <pc:docMk/>
            <pc:sldMk cId="2344287550" sldId="421"/>
            <ac:spMk id="2" creationId="{00000000-0000-0000-0000-000000000000}"/>
          </ac:spMkLst>
        </pc:spChg>
        <pc:picChg chg="del">
          <ac:chgData name="Jimmy Gilbert" userId="0212c120946023de" providerId="LiveId" clId="{3BC1078B-3096-4C10-AF79-F53AEA1C5DDA}" dt="2021-08-27T13:16:41.115" v="114" actId="478"/>
          <ac:picMkLst>
            <pc:docMk/>
            <pc:sldMk cId="2344287550" sldId="421"/>
            <ac:picMk id="9" creationId="{65FF6AE8-624B-4A55-9FED-E9DCE7921565}"/>
          </ac:picMkLst>
        </pc:picChg>
      </pc:sldChg>
      <pc:sldChg chg="addSp delSp modSp mod delAnim modAnim">
        <pc:chgData name="Jimmy Gilbert" userId="0212c120946023de" providerId="LiveId" clId="{3BC1078B-3096-4C10-AF79-F53AEA1C5DDA}" dt="2021-08-27T14:26:57.147" v="1121" actId="1076"/>
        <pc:sldMkLst>
          <pc:docMk/>
          <pc:sldMk cId="1438848471" sldId="423"/>
        </pc:sldMkLst>
        <pc:spChg chg="mod">
          <ac:chgData name="Jimmy Gilbert" userId="0212c120946023de" providerId="LiveId" clId="{3BC1078B-3096-4C10-AF79-F53AEA1C5DDA}" dt="2021-08-27T14:26:08.325" v="1113" actId="20577"/>
          <ac:spMkLst>
            <pc:docMk/>
            <pc:sldMk cId="1438848471" sldId="423"/>
            <ac:spMk id="2" creationId="{00000000-0000-0000-0000-000000000000}"/>
          </ac:spMkLst>
        </pc:spChg>
        <pc:spChg chg="add del mod">
          <ac:chgData name="Jimmy Gilbert" userId="0212c120946023de" providerId="LiveId" clId="{3BC1078B-3096-4C10-AF79-F53AEA1C5DDA}" dt="2021-08-27T14:26:13.043" v="1115" actId="478"/>
          <ac:spMkLst>
            <pc:docMk/>
            <pc:sldMk cId="1438848471" sldId="423"/>
            <ac:spMk id="7" creationId="{F341B0E9-8828-441C-AD14-0F4A0DE2422A}"/>
          </ac:spMkLst>
        </pc:spChg>
        <pc:spChg chg="del mod">
          <ac:chgData name="Jimmy Gilbert" userId="0212c120946023de" providerId="LiveId" clId="{3BC1078B-3096-4C10-AF79-F53AEA1C5DDA}" dt="2021-08-27T14:26:10.970" v="1114" actId="478"/>
          <ac:spMkLst>
            <pc:docMk/>
            <pc:sldMk cId="1438848471" sldId="423"/>
            <ac:spMk id="18435" creationId="{00000000-0000-0000-0000-000000000000}"/>
          </ac:spMkLst>
        </pc:spChg>
        <pc:picChg chg="add mod">
          <ac:chgData name="Jimmy Gilbert" userId="0212c120946023de" providerId="LiveId" clId="{3BC1078B-3096-4C10-AF79-F53AEA1C5DDA}" dt="2021-08-27T14:26:57.147" v="1121" actId="1076"/>
          <ac:picMkLst>
            <pc:docMk/>
            <pc:sldMk cId="1438848471" sldId="423"/>
            <ac:picMk id="9" creationId="{2D50387F-BB9E-44D8-85D7-A50D6A4A0541}"/>
          </ac:picMkLst>
        </pc:picChg>
      </pc:sldChg>
      <pc:sldChg chg="add del">
        <pc:chgData name="Jimmy Gilbert" userId="0212c120946023de" providerId="LiveId" clId="{3BC1078B-3096-4C10-AF79-F53AEA1C5DDA}" dt="2021-08-27T13:09:53.542" v="7" actId="47"/>
        <pc:sldMkLst>
          <pc:docMk/>
          <pc:sldMk cId="495964328" sldId="424"/>
        </pc:sldMkLst>
      </pc:sldChg>
      <pc:sldChg chg="del">
        <pc:chgData name="Jimmy Gilbert" userId="0212c120946023de" providerId="LiveId" clId="{3BC1078B-3096-4C10-AF79-F53AEA1C5DDA}" dt="2021-08-27T13:47:40.982" v="391" actId="47"/>
        <pc:sldMkLst>
          <pc:docMk/>
          <pc:sldMk cId="1143138169" sldId="425"/>
        </pc:sldMkLst>
      </pc:sldChg>
      <pc:sldChg chg="modSp mod">
        <pc:chgData name="Jimmy Gilbert" userId="0212c120946023de" providerId="LiveId" clId="{3BC1078B-3096-4C10-AF79-F53AEA1C5DDA}" dt="2021-08-27T13:09:28.598" v="3" actId="20577"/>
        <pc:sldMkLst>
          <pc:docMk/>
          <pc:sldMk cId="1465094402" sldId="426"/>
        </pc:sldMkLst>
        <pc:spChg chg="mod">
          <ac:chgData name="Jimmy Gilbert" userId="0212c120946023de" providerId="LiveId" clId="{3BC1078B-3096-4C10-AF79-F53AEA1C5DDA}" dt="2021-08-27T13:09:28.598" v="3" actId="20577"/>
          <ac:spMkLst>
            <pc:docMk/>
            <pc:sldMk cId="1465094402" sldId="426"/>
            <ac:spMk id="9217" creationId="{00000000-0000-0000-0000-000000000000}"/>
          </ac:spMkLst>
        </pc:spChg>
      </pc:sldChg>
      <pc:sldChg chg="del">
        <pc:chgData name="Jimmy Gilbert" userId="0212c120946023de" providerId="LiveId" clId="{3BC1078B-3096-4C10-AF79-F53AEA1C5DDA}" dt="2021-08-27T13:11:18.146" v="25" actId="47"/>
        <pc:sldMkLst>
          <pc:docMk/>
          <pc:sldMk cId="2034892359" sldId="428"/>
        </pc:sldMkLst>
      </pc:sldChg>
      <pc:sldChg chg="del">
        <pc:chgData name="Jimmy Gilbert" userId="0212c120946023de" providerId="LiveId" clId="{3BC1078B-3096-4C10-AF79-F53AEA1C5DDA}" dt="2021-08-27T13:11:18.146" v="25" actId="47"/>
        <pc:sldMkLst>
          <pc:docMk/>
          <pc:sldMk cId="282751531" sldId="429"/>
        </pc:sldMkLst>
      </pc:sldChg>
      <pc:sldChg chg="addSp delSp modSp mod modClrScheme delAnim modAnim chgLayout">
        <pc:chgData name="Jimmy Gilbert" userId="0212c120946023de" providerId="LiveId" clId="{3BC1078B-3096-4C10-AF79-F53AEA1C5DDA}" dt="2021-08-27T14:09:49.531" v="978"/>
        <pc:sldMkLst>
          <pc:docMk/>
          <pc:sldMk cId="2311654000" sldId="430"/>
        </pc:sldMkLst>
        <pc:spChg chg="mod ord">
          <ac:chgData name="Jimmy Gilbert" userId="0212c120946023de" providerId="LiveId" clId="{3BC1078B-3096-4C10-AF79-F53AEA1C5DDA}" dt="2021-08-27T13:16:02.798" v="105" actId="21"/>
          <ac:spMkLst>
            <pc:docMk/>
            <pc:sldMk cId="2311654000" sldId="430"/>
            <ac:spMk id="2" creationId="{00000000-0000-0000-0000-000000000000}"/>
          </ac:spMkLst>
        </pc:spChg>
        <pc:spChg chg="mod ord">
          <ac:chgData name="Jimmy Gilbert" userId="0212c120946023de" providerId="LiveId" clId="{3BC1078B-3096-4C10-AF79-F53AEA1C5DDA}" dt="2021-08-27T13:11:46.167" v="32" actId="700"/>
          <ac:spMkLst>
            <pc:docMk/>
            <pc:sldMk cId="2311654000" sldId="430"/>
            <ac:spMk id="3" creationId="{00000000-0000-0000-0000-000000000000}"/>
          </ac:spMkLst>
        </pc:spChg>
        <pc:spChg chg="del">
          <ac:chgData name="Jimmy Gilbert" userId="0212c120946023de" providerId="LiveId" clId="{3BC1078B-3096-4C10-AF79-F53AEA1C5DDA}" dt="2021-08-27T13:11:25.820" v="26" actId="478"/>
          <ac:spMkLst>
            <pc:docMk/>
            <pc:sldMk cId="2311654000" sldId="430"/>
            <ac:spMk id="4" creationId="{00000000-0000-0000-0000-000000000000}"/>
          </ac:spMkLst>
        </pc:spChg>
        <pc:spChg chg="del">
          <ac:chgData name="Jimmy Gilbert" userId="0212c120946023de" providerId="LiveId" clId="{3BC1078B-3096-4C10-AF79-F53AEA1C5DDA}" dt="2021-08-27T13:11:29.617" v="27" actId="478"/>
          <ac:spMkLst>
            <pc:docMk/>
            <pc:sldMk cId="2311654000" sldId="430"/>
            <ac:spMk id="5" creationId="{00000000-0000-0000-0000-000000000000}"/>
          </ac:spMkLst>
        </pc:spChg>
        <pc:spChg chg="mod ord">
          <ac:chgData name="Jimmy Gilbert" userId="0212c120946023de" providerId="LiveId" clId="{3BC1078B-3096-4C10-AF79-F53AEA1C5DDA}" dt="2021-08-27T13:11:46.167" v="32" actId="700"/>
          <ac:spMkLst>
            <pc:docMk/>
            <pc:sldMk cId="2311654000" sldId="430"/>
            <ac:spMk id="6" creationId="{00000000-0000-0000-0000-000000000000}"/>
          </ac:spMkLst>
        </pc:spChg>
        <pc:spChg chg="mod ord">
          <ac:chgData name="Jimmy Gilbert" userId="0212c120946023de" providerId="LiveId" clId="{3BC1078B-3096-4C10-AF79-F53AEA1C5DDA}" dt="2021-08-27T13:11:46.167" v="32" actId="700"/>
          <ac:spMkLst>
            <pc:docMk/>
            <pc:sldMk cId="2311654000" sldId="430"/>
            <ac:spMk id="7" creationId="{00000000-0000-0000-0000-000000000000}"/>
          </ac:spMkLst>
        </pc:spChg>
        <pc:spChg chg="add del mod">
          <ac:chgData name="Jimmy Gilbert" userId="0212c120946023de" providerId="LiveId" clId="{3BC1078B-3096-4C10-AF79-F53AEA1C5DDA}" dt="2021-08-27T13:11:36.244" v="30" actId="478"/>
          <ac:spMkLst>
            <pc:docMk/>
            <pc:sldMk cId="2311654000" sldId="430"/>
            <ac:spMk id="9" creationId="{13C85628-AC99-4C4E-A863-4EDBC4197287}"/>
          </ac:spMkLst>
        </pc:spChg>
        <pc:spChg chg="del">
          <ac:chgData name="Jimmy Gilbert" userId="0212c120946023de" providerId="LiveId" clId="{3BC1078B-3096-4C10-AF79-F53AEA1C5DDA}" dt="2021-08-27T13:11:49.522" v="33" actId="478"/>
          <ac:spMkLst>
            <pc:docMk/>
            <pc:sldMk cId="2311654000" sldId="430"/>
            <ac:spMk id="10" creationId="{506916BC-1206-4AB4-86CA-913FFEBAA42D}"/>
          </ac:spMkLst>
        </pc:spChg>
        <pc:spChg chg="add del mod">
          <ac:chgData name="Jimmy Gilbert" userId="0212c120946023de" providerId="LiveId" clId="{3BC1078B-3096-4C10-AF79-F53AEA1C5DDA}" dt="2021-08-27T13:11:32.901" v="28" actId="478"/>
          <ac:spMkLst>
            <pc:docMk/>
            <pc:sldMk cId="2311654000" sldId="430"/>
            <ac:spMk id="14" creationId="{F75EEEB3-E2DF-4C3B-B423-2161735AE9D4}"/>
          </ac:spMkLst>
        </pc:spChg>
        <pc:spChg chg="add mod ord">
          <ac:chgData name="Jimmy Gilbert" userId="0212c120946023de" providerId="LiveId" clId="{3BC1078B-3096-4C10-AF79-F53AEA1C5DDA}" dt="2021-08-27T14:06:01.525" v="932" actId="20577"/>
          <ac:spMkLst>
            <pc:docMk/>
            <pc:sldMk cId="2311654000" sldId="430"/>
            <ac:spMk id="15" creationId="{A7C6451E-AF04-4C4B-9C7D-8B4A90253069}"/>
          </ac:spMkLst>
        </pc:spChg>
        <pc:spChg chg="mod ord">
          <ac:chgData name="Jimmy Gilbert" userId="0212c120946023de" providerId="LiveId" clId="{3BC1078B-3096-4C10-AF79-F53AEA1C5DDA}" dt="2021-08-27T13:16:46.858" v="117"/>
          <ac:spMkLst>
            <pc:docMk/>
            <pc:sldMk cId="2311654000" sldId="430"/>
            <ac:spMk id="20483" creationId="{00000000-0000-0000-0000-000000000000}"/>
          </ac:spMkLst>
        </pc:spChg>
        <pc:picChg chg="del">
          <ac:chgData name="Jimmy Gilbert" userId="0212c120946023de" providerId="LiveId" clId="{3BC1078B-3096-4C10-AF79-F53AEA1C5DDA}" dt="2021-08-27T13:11:37.169" v="31" actId="478"/>
          <ac:picMkLst>
            <pc:docMk/>
            <pc:sldMk cId="2311654000" sldId="430"/>
            <ac:picMk id="11" creationId="{BC984C84-AA7F-469A-8703-17F90F0F832D}"/>
          </ac:picMkLst>
        </pc:picChg>
        <pc:picChg chg="del">
          <ac:chgData name="Jimmy Gilbert" userId="0212c120946023de" providerId="LiveId" clId="{3BC1078B-3096-4C10-AF79-F53AEA1C5DDA}" dt="2021-08-27T13:11:33.848" v="29" actId="478"/>
          <ac:picMkLst>
            <pc:docMk/>
            <pc:sldMk cId="2311654000" sldId="430"/>
            <ac:picMk id="12" creationId="{DADE71C8-2843-4CF9-9392-E15798372C54}"/>
          </ac:picMkLst>
        </pc:picChg>
      </pc:sldChg>
      <pc:sldChg chg="addSp modSp add mod modAnim">
        <pc:chgData name="Jimmy Gilbert" userId="0212c120946023de" providerId="LiveId" clId="{3BC1078B-3096-4C10-AF79-F53AEA1C5DDA}" dt="2021-08-27T14:19:03.561" v="1055"/>
        <pc:sldMkLst>
          <pc:docMk/>
          <pc:sldMk cId="1638913272" sldId="431"/>
        </pc:sldMkLst>
        <pc:spChg chg="mod">
          <ac:chgData name="Jimmy Gilbert" userId="0212c120946023de" providerId="LiveId" clId="{3BC1078B-3096-4C10-AF79-F53AEA1C5DDA}" dt="2021-08-27T13:13:59.155" v="61" actId="20577"/>
          <ac:spMkLst>
            <pc:docMk/>
            <pc:sldMk cId="1638913272" sldId="431"/>
            <ac:spMk id="2" creationId="{00000000-0000-0000-0000-000000000000}"/>
          </ac:spMkLst>
        </pc:spChg>
        <pc:spChg chg="add mod">
          <ac:chgData name="Jimmy Gilbert" userId="0212c120946023de" providerId="LiveId" clId="{3BC1078B-3096-4C10-AF79-F53AEA1C5DDA}" dt="2021-08-27T13:57:49.003" v="553" actId="1076"/>
          <ac:spMkLst>
            <pc:docMk/>
            <pc:sldMk cId="1638913272" sldId="431"/>
            <ac:spMk id="4" creationId="{E2FBFE1E-9857-46F6-B34A-D611E8FA7436}"/>
          </ac:spMkLst>
        </pc:spChg>
        <pc:spChg chg="mod">
          <ac:chgData name="Jimmy Gilbert" userId="0212c120946023de" providerId="LiveId" clId="{3BC1078B-3096-4C10-AF79-F53AEA1C5DDA}" dt="2021-08-27T14:18:49.345" v="1054" actId="20577"/>
          <ac:spMkLst>
            <pc:docMk/>
            <pc:sldMk cId="1638913272" sldId="431"/>
            <ac:spMk id="15" creationId="{A7C6451E-AF04-4C4B-9C7D-8B4A90253069}"/>
          </ac:spMkLst>
        </pc:spChg>
        <pc:spChg chg="mod">
          <ac:chgData name="Jimmy Gilbert" userId="0212c120946023de" providerId="LiveId" clId="{3BC1078B-3096-4C10-AF79-F53AEA1C5DDA}" dt="2021-08-27T13:16:52.773" v="120"/>
          <ac:spMkLst>
            <pc:docMk/>
            <pc:sldMk cId="1638913272" sldId="431"/>
            <ac:spMk id="20483" creationId="{00000000-0000-0000-0000-000000000000}"/>
          </ac:spMkLst>
        </pc:spChg>
        <pc:picChg chg="add mod">
          <ac:chgData name="Jimmy Gilbert" userId="0212c120946023de" providerId="LiveId" clId="{3BC1078B-3096-4C10-AF79-F53AEA1C5DDA}" dt="2021-08-27T14:18:45.742" v="1050" actId="1076"/>
          <ac:picMkLst>
            <pc:docMk/>
            <pc:sldMk cId="1638913272" sldId="431"/>
            <ac:picMk id="8" creationId="{EF86FF39-522E-4B57-BB71-A8025F443E0B}"/>
          </ac:picMkLst>
        </pc:picChg>
      </pc:sldChg>
      <pc:sldChg chg="del">
        <pc:chgData name="Jimmy Gilbert" userId="0212c120946023de" providerId="LiveId" clId="{3BC1078B-3096-4C10-AF79-F53AEA1C5DDA}" dt="2021-08-27T13:12:09.024" v="37" actId="47"/>
        <pc:sldMkLst>
          <pc:docMk/>
          <pc:sldMk cId="3333129176" sldId="431"/>
        </pc:sldMkLst>
      </pc:sldChg>
      <pc:sldChg chg="del">
        <pc:chgData name="Jimmy Gilbert" userId="0212c120946023de" providerId="LiveId" clId="{3BC1078B-3096-4C10-AF79-F53AEA1C5DDA}" dt="2021-08-27T13:12:10.599" v="38" actId="47"/>
        <pc:sldMkLst>
          <pc:docMk/>
          <pc:sldMk cId="67116634" sldId="432"/>
        </pc:sldMkLst>
      </pc:sldChg>
      <pc:sldChg chg="addSp modSp add mod modAnim">
        <pc:chgData name="Jimmy Gilbert" userId="0212c120946023de" providerId="LiveId" clId="{3BC1078B-3096-4C10-AF79-F53AEA1C5DDA}" dt="2021-08-27T14:19:11.586" v="1056"/>
        <pc:sldMkLst>
          <pc:docMk/>
          <pc:sldMk cId="1035785095" sldId="432"/>
        </pc:sldMkLst>
        <pc:spChg chg="mod">
          <ac:chgData name="Jimmy Gilbert" userId="0212c120946023de" providerId="LiveId" clId="{3BC1078B-3096-4C10-AF79-F53AEA1C5DDA}" dt="2021-08-27T13:14:04.127" v="63" actId="20577"/>
          <ac:spMkLst>
            <pc:docMk/>
            <pc:sldMk cId="1035785095" sldId="432"/>
            <ac:spMk id="2" creationId="{00000000-0000-0000-0000-000000000000}"/>
          </ac:spMkLst>
        </pc:spChg>
        <pc:spChg chg="add mod">
          <ac:chgData name="Jimmy Gilbert" userId="0212c120946023de" providerId="LiveId" clId="{3BC1078B-3096-4C10-AF79-F53AEA1C5DDA}" dt="2021-08-27T13:57:52.409" v="554"/>
          <ac:spMkLst>
            <pc:docMk/>
            <pc:sldMk cId="1035785095" sldId="432"/>
            <ac:spMk id="8" creationId="{6B5416BE-6317-4964-9B1D-7BFECEA11B39}"/>
          </ac:spMkLst>
        </pc:spChg>
        <pc:spChg chg="mod">
          <ac:chgData name="Jimmy Gilbert" userId="0212c120946023de" providerId="LiveId" clId="{3BC1078B-3096-4C10-AF79-F53AEA1C5DDA}" dt="2021-08-27T13:14:30.378" v="70" actId="14"/>
          <ac:spMkLst>
            <pc:docMk/>
            <pc:sldMk cId="1035785095" sldId="432"/>
            <ac:spMk id="15" creationId="{A7C6451E-AF04-4C4B-9C7D-8B4A90253069}"/>
          </ac:spMkLst>
        </pc:spChg>
        <pc:spChg chg="mod">
          <ac:chgData name="Jimmy Gilbert" userId="0212c120946023de" providerId="LiveId" clId="{3BC1078B-3096-4C10-AF79-F53AEA1C5DDA}" dt="2021-08-27T13:16:58.577" v="125"/>
          <ac:spMkLst>
            <pc:docMk/>
            <pc:sldMk cId="1035785095" sldId="432"/>
            <ac:spMk id="20483" creationId="{00000000-0000-0000-0000-000000000000}"/>
          </ac:spMkLst>
        </pc:spChg>
      </pc:sldChg>
      <pc:sldChg chg="del">
        <pc:chgData name="Jimmy Gilbert" userId="0212c120946023de" providerId="LiveId" clId="{3BC1078B-3096-4C10-AF79-F53AEA1C5DDA}" dt="2021-08-27T13:12:11.512" v="39" actId="47"/>
        <pc:sldMkLst>
          <pc:docMk/>
          <pc:sldMk cId="337806690" sldId="433"/>
        </pc:sldMkLst>
      </pc:sldChg>
      <pc:sldChg chg="addSp modSp add mod modAnim">
        <pc:chgData name="Jimmy Gilbert" userId="0212c120946023de" providerId="LiveId" clId="{3BC1078B-3096-4C10-AF79-F53AEA1C5DDA}" dt="2021-08-27T14:19:17.596" v="1057"/>
        <pc:sldMkLst>
          <pc:docMk/>
          <pc:sldMk cId="1367756487" sldId="433"/>
        </pc:sldMkLst>
        <pc:spChg chg="mod">
          <ac:chgData name="Jimmy Gilbert" userId="0212c120946023de" providerId="LiveId" clId="{3BC1078B-3096-4C10-AF79-F53AEA1C5DDA}" dt="2021-08-27T13:48:15.031" v="398" actId="20577"/>
          <ac:spMkLst>
            <pc:docMk/>
            <pc:sldMk cId="1367756487" sldId="433"/>
            <ac:spMk id="2" creationId="{00000000-0000-0000-0000-000000000000}"/>
          </ac:spMkLst>
        </pc:spChg>
        <pc:spChg chg="add mod">
          <ac:chgData name="Jimmy Gilbert" userId="0212c120946023de" providerId="LiveId" clId="{3BC1078B-3096-4C10-AF79-F53AEA1C5DDA}" dt="2021-08-27T13:57:54.986" v="555"/>
          <ac:spMkLst>
            <pc:docMk/>
            <pc:sldMk cId="1367756487" sldId="433"/>
            <ac:spMk id="8" creationId="{5A49E996-3A87-4368-AFEF-43FD929A07C6}"/>
          </ac:spMkLst>
        </pc:spChg>
        <pc:spChg chg="mod">
          <ac:chgData name="Jimmy Gilbert" userId="0212c120946023de" providerId="LiveId" clId="{3BC1078B-3096-4C10-AF79-F53AEA1C5DDA}" dt="2021-08-27T13:17:02.952" v="128"/>
          <ac:spMkLst>
            <pc:docMk/>
            <pc:sldMk cId="1367756487" sldId="433"/>
            <ac:spMk id="20483" creationId="{00000000-0000-0000-0000-000000000000}"/>
          </ac:spMkLst>
        </pc:spChg>
      </pc:sldChg>
      <pc:sldChg chg="add ord">
        <pc:chgData name="Jimmy Gilbert" userId="0212c120946023de" providerId="LiveId" clId="{3BC1078B-3096-4C10-AF79-F53AEA1C5DDA}" dt="2021-08-27T14:27:09.769" v="1123"/>
        <pc:sldMkLst>
          <pc:docMk/>
          <pc:sldMk cId="2436017464" sldId="434"/>
        </pc:sldMkLst>
      </pc:sldChg>
      <pc:sldChg chg="del">
        <pc:chgData name="Jimmy Gilbert" userId="0212c120946023de" providerId="LiveId" clId="{3BC1078B-3096-4C10-AF79-F53AEA1C5DDA}" dt="2021-08-27T13:12:43.165" v="47" actId="47"/>
        <pc:sldMkLst>
          <pc:docMk/>
          <pc:sldMk cId="3992040304" sldId="434"/>
        </pc:sldMkLst>
      </pc:sldChg>
      <pc:sldChg chg="del">
        <pc:chgData name="Jimmy Gilbert" userId="0212c120946023de" providerId="LiveId" clId="{3BC1078B-3096-4C10-AF79-F53AEA1C5DDA}" dt="2021-08-27T13:12:22.752" v="43" actId="47"/>
        <pc:sldMkLst>
          <pc:docMk/>
          <pc:sldMk cId="1179092956" sldId="436"/>
        </pc:sldMkLst>
      </pc:sldChg>
      <pc:sldMasterChg chg="delSldLayout">
        <pc:chgData name="Jimmy Gilbert" userId="0212c120946023de" providerId="LiveId" clId="{3BC1078B-3096-4C10-AF79-F53AEA1C5DDA}" dt="2021-08-27T13:47:40.982" v="391" actId="47"/>
        <pc:sldMasterMkLst>
          <pc:docMk/>
          <pc:sldMasterMk cId="4035114675" sldId="2147483946"/>
        </pc:sldMasterMkLst>
        <pc:sldLayoutChg chg="del">
          <pc:chgData name="Jimmy Gilbert" userId="0212c120946023de" providerId="LiveId" clId="{3BC1078B-3096-4C10-AF79-F53AEA1C5DDA}" dt="2021-08-27T13:12:11.512" v="39" actId="47"/>
          <pc:sldLayoutMkLst>
            <pc:docMk/>
            <pc:sldMasterMk cId="4035114675" sldId="2147483946"/>
            <pc:sldLayoutMk cId="104966812" sldId="2147483965"/>
          </pc:sldLayoutMkLst>
        </pc:sldLayoutChg>
        <pc:sldLayoutChg chg="del">
          <pc:chgData name="Jimmy Gilbert" userId="0212c120946023de" providerId="LiveId" clId="{3BC1078B-3096-4C10-AF79-F53AEA1C5DDA}" dt="2021-08-27T13:47:40.982" v="391" actId="47"/>
          <pc:sldLayoutMkLst>
            <pc:docMk/>
            <pc:sldMasterMk cId="4035114675" sldId="2147483946"/>
            <pc:sldLayoutMk cId="3981034396" sldId="2147483967"/>
          </pc:sldLayoutMkLst>
        </pc:sldLayoutChg>
      </pc:sldMasterChg>
    </pc:docChg>
  </pc:docChgLst>
  <pc:docChgLst>
    <pc:chgData name="Jimmy Gilbert" userId="0212c120946023de" providerId="LiveId" clId="{A740CB29-A24B-4B0A-BD88-BA32D04F02C7}"/>
    <pc:docChg chg="undo redo custSel addSld delSld modSld modSection">
      <pc:chgData name="Jimmy Gilbert" userId="0212c120946023de" providerId="LiveId" clId="{A740CB29-A24B-4B0A-BD88-BA32D04F02C7}" dt="2021-10-22T20:54:18.410" v="229"/>
      <pc:docMkLst>
        <pc:docMk/>
      </pc:docMkLst>
      <pc:sldChg chg="del">
        <pc:chgData name="Jimmy Gilbert" userId="0212c120946023de" providerId="LiveId" clId="{A740CB29-A24B-4B0A-BD88-BA32D04F02C7}" dt="2021-10-22T20:41:28.555" v="31" actId="47"/>
        <pc:sldMkLst>
          <pc:docMk/>
          <pc:sldMk cId="0" sldId="323"/>
        </pc:sldMkLst>
      </pc:sldChg>
      <pc:sldChg chg="del">
        <pc:chgData name="Jimmy Gilbert" userId="0212c120946023de" providerId="LiveId" clId="{A740CB29-A24B-4B0A-BD88-BA32D04F02C7}" dt="2021-10-22T20:40:40.024" v="29" actId="47"/>
        <pc:sldMkLst>
          <pc:docMk/>
          <pc:sldMk cId="0" sldId="324"/>
        </pc:sldMkLst>
      </pc:sldChg>
      <pc:sldChg chg="del">
        <pc:chgData name="Jimmy Gilbert" userId="0212c120946023de" providerId="LiveId" clId="{A740CB29-A24B-4B0A-BD88-BA32D04F02C7}" dt="2021-10-22T20:40:40.024" v="29" actId="47"/>
        <pc:sldMkLst>
          <pc:docMk/>
          <pc:sldMk cId="0" sldId="325"/>
        </pc:sldMkLst>
      </pc:sldChg>
      <pc:sldChg chg="del">
        <pc:chgData name="Jimmy Gilbert" userId="0212c120946023de" providerId="LiveId" clId="{A740CB29-A24B-4B0A-BD88-BA32D04F02C7}" dt="2021-10-22T20:40:40.024" v="29" actId="47"/>
        <pc:sldMkLst>
          <pc:docMk/>
          <pc:sldMk cId="0" sldId="326"/>
        </pc:sldMkLst>
      </pc:sldChg>
      <pc:sldChg chg="del">
        <pc:chgData name="Jimmy Gilbert" userId="0212c120946023de" providerId="LiveId" clId="{A740CB29-A24B-4B0A-BD88-BA32D04F02C7}" dt="2021-10-22T20:40:40.024" v="29" actId="47"/>
        <pc:sldMkLst>
          <pc:docMk/>
          <pc:sldMk cId="0" sldId="327"/>
        </pc:sldMkLst>
      </pc:sldChg>
      <pc:sldChg chg="del">
        <pc:chgData name="Jimmy Gilbert" userId="0212c120946023de" providerId="LiveId" clId="{A740CB29-A24B-4B0A-BD88-BA32D04F02C7}" dt="2021-10-22T20:40:40.024" v="29" actId="47"/>
        <pc:sldMkLst>
          <pc:docMk/>
          <pc:sldMk cId="0" sldId="328"/>
        </pc:sldMkLst>
      </pc:sldChg>
      <pc:sldChg chg="del">
        <pc:chgData name="Jimmy Gilbert" userId="0212c120946023de" providerId="LiveId" clId="{A740CB29-A24B-4B0A-BD88-BA32D04F02C7}" dt="2021-10-22T20:40:40.024" v="29" actId="47"/>
        <pc:sldMkLst>
          <pc:docMk/>
          <pc:sldMk cId="0" sldId="329"/>
        </pc:sldMkLst>
      </pc:sldChg>
      <pc:sldChg chg="addSp delSp modSp add mod modClrScheme modAnim chgLayout">
        <pc:chgData name="Jimmy Gilbert" userId="0212c120946023de" providerId="LiveId" clId="{A740CB29-A24B-4B0A-BD88-BA32D04F02C7}" dt="2021-10-22T20:52:00.537" v="200"/>
        <pc:sldMkLst>
          <pc:docMk/>
          <pc:sldMk cId="0" sldId="351"/>
        </pc:sldMkLst>
        <pc:spChg chg="add del mod ord">
          <ac:chgData name="Jimmy Gilbert" userId="0212c120946023de" providerId="LiveId" clId="{A740CB29-A24B-4B0A-BD88-BA32D04F02C7}" dt="2021-10-22T20:42:23.426" v="48" actId="700"/>
          <ac:spMkLst>
            <pc:docMk/>
            <pc:sldMk cId="0" sldId="351"/>
            <ac:spMk id="2" creationId="{94616216-2C96-45E4-8A87-5EB27F267CE0}"/>
          </ac:spMkLst>
        </pc:spChg>
        <pc:spChg chg="add del mod ord">
          <ac:chgData name="Jimmy Gilbert" userId="0212c120946023de" providerId="LiveId" clId="{A740CB29-A24B-4B0A-BD88-BA32D04F02C7}" dt="2021-10-22T20:43:05.768" v="58" actId="700"/>
          <ac:spMkLst>
            <pc:docMk/>
            <pc:sldMk cId="0" sldId="351"/>
            <ac:spMk id="3" creationId="{E23DED81-3F7A-4A9E-B502-6DE07FD168E1}"/>
          </ac:spMkLst>
        </pc:spChg>
        <pc:spChg chg="add del mod ord">
          <ac:chgData name="Jimmy Gilbert" userId="0212c120946023de" providerId="LiveId" clId="{A740CB29-A24B-4B0A-BD88-BA32D04F02C7}" dt="2021-10-22T20:43:05.768" v="58" actId="700"/>
          <ac:spMkLst>
            <pc:docMk/>
            <pc:sldMk cId="0" sldId="351"/>
            <ac:spMk id="4" creationId="{74423727-784B-4FED-936B-D9475A009A7E}"/>
          </ac:spMkLst>
        </pc:spChg>
        <pc:spChg chg="add del mod ord">
          <ac:chgData name="Jimmy Gilbert" userId="0212c120946023de" providerId="LiveId" clId="{A740CB29-A24B-4B0A-BD88-BA32D04F02C7}" dt="2021-10-22T20:43:41.310" v="77" actId="20577"/>
          <ac:spMkLst>
            <pc:docMk/>
            <pc:sldMk cId="0" sldId="351"/>
            <ac:spMk id="11266" creationId="{3A492FE5-47C6-4363-8606-EFDE09759111}"/>
          </ac:spMkLst>
        </pc:spChg>
        <pc:spChg chg="mod ord">
          <ac:chgData name="Jimmy Gilbert" userId="0212c120946023de" providerId="LiveId" clId="{A740CB29-A24B-4B0A-BD88-BA32D04F02C7}" dt="2021-10-22T20:51:18.018" v="196" actId="255"/>
          <ac:spMkLst>
            <pc:docMk/>
            <pc:sldMk cId="0" sldId="351"/>
            <ac:spMk id="11267" creationId="{EACCC414-7DC0-4484-AF05-4D0942612378}"/>
          </ac:spMkLst>
        </pc:spChg>
      </pc:sldChg>
      <pc:sldChg chg="addSp delSp modSp add mod modClrScheme modAnim chgLayout">
        <pc:chgData name="Jimmy Gilbert" userId="0212c120946023de" providerId="LiveId" clId="{A740CB29-A24B-4B0A-BD88-BA32D04F02C7}" dt="2021-10-22T20:51:54.452" v="199"/>
        <pc:sldMkLst>
          <pc:docMk/>
          <pc:sldMk cId="0" sldId="352"/>
        </pc:sldMkLst>
        <pc:spChg chg="add del mod ord">
          <ac:chgData name="Jimmy Gilbert" userId="0212c120946023de" providerId="LiveId" clId="{A740CB29-A24B-4B0A-BD88-BA32D04F02C7}" dt="2021-10-22T20:43:14.490" v="68" actId="700"/>
          <ac:spMkLst>
            <pc:docMk/>
            <pc:sldMk cId="0" sldId="352"/>
            <ac:spMk id="2" creationId="{6887E2B0-58B1-44A5-9BCF-7FE90EBCAD75}"/>
          </ac:spMkLst>
        </pc:spChg>
        <pc:spChg chg="add del mod ord">
          <ac:chgData name="Jimmy Gilbert" userId="0212c120946023de" providerId="LiveId" clId="{A740CB29-A24B-4B0A-BD88-BA32D04F02C7}" dt="2021-10-22T20:43:13.085" v="66" actId="700"/>
          <ac:spMkLst>
            <pc:docMk/>
            <pc:sldMk cId="0" sldId="352"/>
            <ac:spMk id="3" creationId="{EE7CDFB8-9E72-4182-BB2F-3EC95C9EAE12}"/>
          </ac:spMkLst>
        </pc:spChg>
        <pc:spChg chg="add del mod ord">
          <ac:chgData name="Jimmy Gilbert" userId="0212c120946023de" providerId="LiveId" clId="{A740CB29-A24B-4B0A-BD88-BA32D04F02C7}" dt="2021-10-22T20:43:13.085" v="66" actId="700"/>
          <ac:spMkLst>
            <pc:docMk/>
            <pc:sldMk cId="0" sldId="352"/>
            <ac:spMk id="4" creationId="{0CB67647-09C3-4573-8786-C2FF9E7A4037}"/>
          </ac:spMkLst>
        </pc:spChg>
        <pc:spChg chg="add del mod">
          <ac:chgData name="Jimmy Gilbert" userId="0212c120946023de" providerId="LiveId" clId="{A740CB29-A24B-4B0A-BD88-BA32D04F02C7}" dt="2021-10-22T20:43:45.046" v="79" actId="20577"/>
          <ac:spMkLst>
            <pc:docMk/>
            <pc:sldMk cId="0" sldId="352"/>
            <ac:spMk id="9218" creationId="{216A8553-6ED9-4BFF-9B0F-1D059CA7D6C8}"/>
          </ac:spMkLst>
        </pc:spChg>
        <pc:spChg chg="mod ord">
          <ac:chgData name="Jimmy Gilbert" userId="0212c120946023de" providerId="LiveId" clId="{A740CB29-A24B-4B0A-BD88-BA32D04F02C7}" dt="2021-10-22T20:51:25.001" v="197" actId="255"/>
          <ac:spMkLst>
            <pc:docMk/>
            <pc:sldMk cId="0" sldId="352"/>
            <ac:spMk id="9219" creationId="{64888758-B34A-40EF-8F04-7BBB5077FAE7}"/>
          </ac:spMkLst>
        </pc:spChg>
      </pc:sldChg>
      <pc:sldChg chg="modSp add mod modAnim">
        <pc:chgData name="Jimmy Gilbert" userId="0212c120946023de" providerId="LiveId" clId="{A740CB29-A24B-4B0A-BD88-BA32D04F02C7}" dt="2021-10-22T20:52:04.338" v="201"/>
        <pc:sldMkLst>
          <pc:docMk/>
          <pc:sldMk cId="0" sldId="353"/>
        </pc:sldMkLst>
        <pc:spChg chg="mod">
          <ac:chgData name="Jimmy Gilbert" userId="0212c120946023de" providerId="LiveId" clId="{A740CB29-A24B-4B0A-BD88-BA32D04F02C7}" dt="2021-10-22T20:43:29.084" v="73" actId="120"/>
          <ac:spMkLst>
            <pc:docMk/>
            <pc:sldMk cId="0" sldId="353"/>
            <ac:spMk id="13314" creationId="{383E6674-2762-458E-822C-C45DA0000582}"/>
          </ac:spMkLst>
        </pc:spChg>
        <pc:spChg chg="mod">
          <ac:chgData name="Jimmy Gilbert" userId="0212c120946023de" providerId="LiveId" clId="{A740CB29-A24B-4B0A-BD88-BA32D04F02C7}" dt="2021-10-22T20:51:12.428" v="195" actId="27636"/>
          <ac:spMkLst>
            <pc:docMk/>
            <pc:sldMk cId="0" sldId="353"/>
            <ac:spMk id="13315" creationId="{A3C0AE5A-753E-4174-BAEE-5B92ABCC048D}"/>
          </ac:spMkLst>
        </pc:spChg>
      </pc:sldChg>
      <pc:sldChg chg="modSp add mod modAnim">
        <pc:chgData name="Jimmy Gilbert" userId="0212c120946023de" providerId="LiveId" clId="{A740CB29-A24B-4B0A-BD88-BA32D04F02C7}" dt="2021-10-22T20:52:13.122" v="203"/>
        <pc:sldMkLst>
          <pc:docMk/>
          <pc:sldMk cId="0" sldId="354"/>
        </pc:sldMkLst>
        <pc:spChg chg="mod">
          <ac:chgData name="Jimmy Gilbert" userId="0212c120946023de" providerId="LiveId" clId="{A740CB29-A24B-4B0A-BD88-BA32D04F02C7}" dt="2021-10-22T20:51:01.501" v="192" actId="255"/>
          <ac:spMkLst>
            <pc:docMk/>
            <pc:sldMk cId="0" sldId="354"/>
            <ac:spMk id="17411" creationId="{3ED091C4-E66E-456F-8D16-97E3A30E7FA6}"/>
          </ac:spMkLst>
        </pc:spChg>
      </pc:sldChg>
      <pc:sldChg chg="modSp add mod modAnim">
        <pc:chgData name="Jimmy Gilbert" userId="0212c120946023de" providerId="LiveId" clId="{A740CB29-A24B-4B0A-BD88-BA32D04F02C7}" dt="2021-10-22T20:52:08.391" v="202"/>
        <pc:sldMkLst>
          <pc:docMk/>
          <pc:sldMk cId="0" sldId="355"/>
        </pc:sldMkLst>
        <pc:spChg chg="mod">
          <ac:chgData name="Jimmy Gilbert" userId="0212c120946023de" providerId="LiveId" clId="{A740CB29-A24B-4B0A-BD88-BA32D04F02C7}" dt="2021-10-22T20:51:07.143" v="193" actId="255"/>
          <ac:spMkLst>
            <pc:docMk/>
            <pc:sldMk cId="0" sldId="355"/>
            <ac:spMk id="15363" creationId="{0B1CC706-BD56-44A6-8DCF-B21908FCDCF0}"/>
          </ac:spMkLst>
        </pc:spChg>
      </pc:sldChg>
      <pc:sldChg chg="modSp add mod modAnim">
        <pc:chgData name="Jimmy Gilbert" userId="0212c120946023de" providerId="LiveId" clId="{A740CB29-A24B-4B0A-BD88-BA32D04F02C7}" dt="2021-10-22T20:52:17.850" v="204"/>
        <pc:sldMkLst>
          <pc:docMk/>
          <pc:sldMk cId="0" sldId="356"/>
        </pc:sldMkLst>
        <pc:spChg chg="mod">
          <ac:chgData name="Jimmy Gilbert" userId="0212c120946023de" providerId="LiveId" clId="{A740CB29-A24B-4B0A-BD88-BA32D04F02C7}" dt="2021-10-22T20:50:54.264" v="191" actId="255"/>
          <ac:spMkLst>
            <pc:docMk/>
            <pc:sldMk cId="0" sldId="356"/>
            <ac:spMk id="19459" creationId="{D7A9A88A-1DFD-45D1-9080-0D390F6EEFAB}"/>
          </ac:spMkLst>
        </pc:spChg>
      </pc:sldChg>
      <pc:sldChg chg="modSp add mod modAnim">
        <pc:chgData name="Jimmy Gilbert" userId="0212c120946023de" providerId="LiveId" clId="{A740CB29-A24B-4B0A-BD88-BA32D04F02C7}" dt="2021-10-22T20:52:21.609" v="205"/>
        <pc:sldMkLst>
          <pc:docMk/>
          <pc:sldMk cId="0" sldId="357"/>
        </pc:sldMkLst>
        <pc:spChg chg="mod">
          <ac:chgData name="Jimmy Gilbert" userId="0212c120946023de" providerId="LiveId" clId="{A740CB29-A24B-4B0A-BD88-BA32D04F02C7}" dt="2021-10-22T20:44:52.237" v="98" actId="14"/>
          <ac:spMkLst>
            <pc:docMk/>
            <pc:sldMk cId="0" sldId="357"/>
            <ac:spMk id="21507" creationId="{4C7EFCFC-E54F-4923-8244-12447CA55EDD}"/>
          </ac:spMkLst>
        </pc:spChg>
      </pc:sldChg>
      <pc:sldChg chg="modSp add mod modAnim">
        <pc:chgData name="Jimmy Gilbert" userId="0212c120946023de" providerId="LiveId" clId="{A740CB29-A24B-4B0A-BD88-BA32D04F02C7}" dt="2021-10-22T20:52:25.106" v="206"/>
        <pc:sldMkLst>
          <pc:docMk/>
          <pc:sldMk cId="0" sldId="358"/>
        </pc:sldMkLst>
        <pc:spChg chg="mod">
          <ac:chgData name="Jimmy Gilbert" userId="0212c120946023de" providerId="LiveId" clId="{A740CB29-A24B-4B0A-BD88-BA32D04F02C7}" dt="2021-10-22T20:45:04.952" v="99" actId="255"/>
          <ac:spMkLst>
            <pc:docMk/>
            <pc:sldMk cId="0" sldId="358"/>
            <ac:spMk id="23555" creationId="{49060013-7641-436B-9BF0-2D55AA1F773D}"/>
          </ac:spMkLst>
        </pc:spChg>
      </pc:sldChg>
      <pc:sldChg chg="modSp add mod modAnim">
        <pc:chgData name="Jimmy Gilbert" userId="0212c120946023de" providerId="LiveId" clId="{A740CB29-A24B-4B0A-BD88-BA32D04F02C7}" dt="2021-10-22T20:52:38.636" v="208" actId="255"/>
        <pc:sldMkLst>
          <pc:docMk/>
          <pc:sldMk cId="0" sldId="359"/>
        </pc:sldMkLst>
        <pc:spChg chg="mod">
          <ac:chgData name="Jimmy Gilbert" userId="0212c120946023de" providerId="LiveId" clId="{A740CB29-A24B-4B0A-BD88-BA32D04F02C7}" dt="2021-10-22T20:52:38.636" v="208" actId="255"/>
          <ac:spMkLst>
            <pc:docMk/>
            <pc:sldMk cId="0" sldId="359"/>
            <ac:spMk id="25603" creationId="{12811535-5C0E-4ACA-8024-0194E6E55FC0}"/>
          </ac:spMkLst>
        </pc:spChg>
        <pc:picChg chg="mod">
          <ac:chgData name="Jimmy Gilbert" userId="0212c120946023de" providerId="LiveId" clId="{A740CB29-A24B-4B0A-BD88-BA32D04F02C7}" dt="2021-10-22T20:45:27.113" v="103" actId="1076"/>
          <ac:picMkLst>
            <pc:docMk/>
            <pc:sldMk cId="0" sldId="359"/>
            <ac:picMk id="25604" creationId="{DC919315-D4F3-471A-A5EF-236F6B522020}"/>
          </ac:picMkLst>
        </pc:picChg>
      </pc:sldChg>
      <pc:sldChg chg="modSp add mod modAnim">
        <pc:chgData name="Jimmy Gilbert" userId="0212c120946023de" providerId="LiveId" clId="{A740CB29-A24B-4B0A-BD88-BA32D04F02C7}" dt="2021-10-22T20:52:56.170" v="211"/>
        <pc:sldMkLst>
          <pc:docMk/>
          <pc:sldMk cId="0" sldId="360"/>
        </pc:sldMkLst>
        <pc:spChg chg="mod">
          <ac:chgData name="Jimmy Gilbert" userId="0212c120946023de" providerId="LiveId" clId="{A740CB29-A24B-4B0A-BD88-BA32D04F02C7}" dt="2021-10-22T20:52:46.106" v="210" actId="27636"/>
          <ac:spMkLst>
            <pc:docMk/>
            <pc:sldMk cId="0" sldId="360"/>
            <ac:spMk id="27651" creationId="{A0347195-F1E6-4F8C-B9EC-CEFBBD8F56CC}"/>
          </ac:spMkLst>
        </pc:spChg>
      </pc:sldChg>
      <pc:sldChg chg="modSp add mod modAnim">
        <pc:chgData name="Jimmy Gilbert" userId="0212c120946023de" providerId="LiveId" clId="{A740CB29-A24B-4B0A-BD88-BA32D04F02C7}" dt="2021-10-22T20:53:00.581" v="212"/>
        <pc:sldMkLst>
          <pc:docMk/>
          <pc:sldMk cId="0" sldId="361"/>
        </pc:sldMkLst>
        <pc:spChg chg="mod">
          <ac:chgData name="Jimmy Gilbert" userId="0212c120946023de" providerId="LiveId" clId="{A740CB29-A24B-4B0A-BD88-BA32D04F02C7}" dt="2021-10-22T20:46:02.212" v="112" actId="255"/>
          <ac:spMkLst>
            <pc:docMk/>
            <pc:sldMk cId="0" sldId="361"/>
            <ac:spMk id="29699" creationId="{93F4AB97-35E3-42E8-B369-4B2B5F62DFFA}"/>
          </ac:spMkLst>
        </pc:spChg>
      </pc:sldChg>
      <pc:sldChg chg="modSp add mod modAnim">
        <pc:chgData name="Jimmy Gilbert" userId="0212c120946023de" providerId="LiveId" clId="{A740CB29-A24B-4B0A-BD88-BA32D04F02C7}" dt="2021-10-22T20:53:19.549" v="216" actId="255"/>
        <pc:sldMkLst>
          <pc:docMk/>
          <pc:sldMk cId="0" sldId="362"/>
        </pc:sldMkLst>
        <pc:spChg chg="mod">
          <ac:chgData name="Jimmy Gilbert" userId="0212c120946023de" providerId="LiveId" clId="{A740CB29-A24B-4B0A-BD88-BA32D04F02C7}" dt="2021-10-22T20:53:19.549" v="216" actId="255"/>
          <ac:spMkLst>
            <pc:docMk/>
            <pc:sldMk cId="0" sldId="362"/>
            <ac:spMk id="31747" creationId="{E2ED7B75-975D-4CD5-A06C-6D0E7A421B20}"/>
          </ac:spMkLst>
        </pc:spChg>
      </pc:sldChg>
      <pc:sldChg chg="delSp modSp mod modAnim">
        <pc:chgData name="Jimmy Gilbert" userId="0212c120946023de" providerId="LiveId" clId="{A740CB29-A24B-4B0A-BD88-BA32D04F02C7}" dt="2021-10-22T20:51:46.777" v="198" actId="255"/>
        <pc:sldMkLst>
          <pc:docMk/>
          <pc:sldMk cId="0" sldId="380"/>
        </pc:sldMkLst>
        <pc:spChg chg="mod">
          <ac:chgData name="Jimmy Gilbert" userId="0212c120946023de" providerId="LiveId" clId="{A740CB29-A24B-4B0A-BD88-BA32D04F02C7}" dt="2021-10-22T20:39:39.842" v="11"/>
          <ac:spMkLst>
            <pc:docMk/>
            <pc:sldMk cId="0" sldId="380"/>
            <ac:spMk id="2" creationId="{00000000-0000-0000-0000-000000000000}"/>
          </ac:spMkLst>
        </pc:spChg>
        <pc:spChg chg="mod">
          <ac:chgData name="Jimmy Gilbert" userId="0212c120946023de" providerId="LiveId" clId="{A740CB29-A24B-4B0A-BD88-BA32D04F02C7}" dt="2021-10-22T20:51:46.777" v="198" actId="255"/>
          <ac:spMkLst>
            <pc:docMk/>
            <pc:sldMk cId="0" sldId="380"/>
            <ac:spMk id="19458" creationId="{00000000-0000-0000-0000-000000000000}"/>
          </ac:spMkLst>
        </pc:spChg>
        <pc:picChg chg="del">
          <ac:chgData name="Jimmy Gilbert" userId="0212c120946023de" providerId="LiveId" clId="{A740CB29-A24B-4B0A-BD88-BA32D04F02C7}" dt="2021-10-22T20:39:20.719" v="6" actId="478"/>
          <ac:picMkLst>
            <pc:docMk/>
            <pc:sldMk cId="0" sldId="380"/>
            <ac:picMk id="8" creationId="{55F42397-65D8-4FB6-A2AA-8A19AF6B1DCA}"/>
          </ac:picMkLst>
        </pc:picChg>
      </pc:sldChg>
      <pc:sldChg chg="modSp add mod modAnim">
        <pc:chgData name="Jimmy Gilbert" userId="0212c120946023de" providerId="LiveId" clId="{A740CB29-A24B-4B0A-BD88-BA32D04F02C7}" dt="2021-10-22T20:53:59.766" v="225"/>
        <pc:sldMkLst>
          <pc:docMk/>
          <pc:sldMk cId="0" sldId="390"/>
        </pc:sldMkLst>
        <pc:spChg chg="mod">
          <ac:chgData name="Jimmy Gilbert" userId="0212c120946023de" providerId="LiveId" clId="{A740CB29-A24B-4B0A-BD88-BA32D04F02C7}" dt="2021-10-22T20:49:40.306" v="169" actId="20577"/>
          <ac:spMkLst>
            <pc:docMk/>
            <pc:sldMk cId="0" sldId="390"/>
            <ac:spMk id="50178" creationId="{6D18E4B1-5B07-4768-822B-E2E3785585DC}"/>
          </ac:spMkLst>
        </pc:spChg>
        <pc:spChg chg="mod">
          <ac:chgData name="Jimmy Gilbert" userId="0212c120946023de" providerId="LiveId" clId="{A740CB29-A24B-4B0A-BD88-BA32D04F02C7}" dt="2021-10-22T20:48:23.339" v="150" actId="27636"/>
          <ac:spMkLst>
            <pc:docMk/>
            <pc:sldMk cId="0" sldId="390"/>
            <ac:spMk id="50179" creationId="{B2DC6E4D-C697-4C80-95FA-F3849409AE5F}"/>
          </ac:spMkLst>
        </pc:spChg>
      </pc:sldChg>
      <pc:sldChg chg="modSp add mod modAnim">
        <pc:chgData name="Jimmy Gilbert" userId="0212c120946023de" providerId="LiveId" clId="{A740CB29-A24B-4B0A-BD88-BA32D04F02C7}" dt="2021-10-22T20:54:10.099" v="227"/>
        <pc:sldMkLst>
          <pc:docMk/>
          <pc:sldMk cId="0" sldId="391"/>
        </pc:sldMkLst>
        <pc:spChg chg="mod">
          <ac:chgData name="Jimmy Gilbert" userId="0212c120946023de" providerId="LiveId" clId="{A740CB29-A24B-4B0A-BD88-BA32D04F02C7}" dt="2021-10-22T20:49:48.895" v="174" actId="20577"/>
          <ac:spMkLst>
            <pc:docMk/>
            <pc:sldMk cId="0" sldId="391"/>
            <ac:spMk id="54274" creationId="{92CE1C4A-054A-4241-9105-2759E4FB7E34}"/>
          </ac:spMkLst>
        </pc:spChg>
        <pc:spChg chg="mod">
          <ac:chgData name="Jimmy Gilbert" userId="0212c120946023de" providerId="LiveId" clId="{A740CB29-A24B-4B0A-BD88-BA32D04F02C7}" dt="2021-10-22T20:48:47.345" v="156" actId="255"/>
          <ac:spMkLst>
            <pc:docMk/>
            <pc:sldMk cId="0" sldId="391"/>
            <ac:spMk id="54275" creationId="{2B818875-6C77-43DD-87E3-0CDD80F5F6F2}"/>
          </ac:spMkLst>
        </pc:spChg>
      </pc:sldChg>
      <pc:sldChg chg="modSp add mod modAnim">
        <pc:chgData name="Jimmy Gilbert" userId="0212c120946023de" providerId="LiveId" clId="{A740CB29-A24B-4B0A-BD88-BA32D04F02C7}" dt="2021-10-22T20:54:14.404" v="228"/>
        <pc:sldMkLst>
          <pc:docMk/>
          <pc:sldMk cId="0" sldId="392"/>
        </pc:sldMkLst>
        <pc:spChg chg="mod">
          <ac:chgData name="Jimmy Gilbert" userId="0212c120946023de" providerId="LiveId" clId="{A740CB29-A24B-4B0A-BD88-BA32D04F02C7}" dt="2021-10-22T20:49:52.362" v="176" actId="20577"/>
          <ac:spMkLst>
            <pc:docMk/>
            <pc:sldMk cId="0" sldId="392"/>
            <ac:spMk id="56322" creationId="{F9397FD1-ACCA-4ED9-B4F8-D57521B42460}"/>
          </ac:spMkLst>
        </pc:spChg>
        <pc:spChg chg="mod">
          <ac:chgData name="Jimmy Gilbert" userId="0212c120946023de" providerId="LiveId" clId="{A740CB29-A24B-4B0A-BD88-BA32D04F02C7}" dt="2021-10-22T20:48:56.869" v="160" actId="255"/>
          <ac:spMkLst>
            <pc:docMk/>
            <pc:sldMk cId="0" sldId="392"/>
            <ac:spMk id="56323" creationId="{D37DAAB6-2C16-4FAD-B7EE-A22E91BC9156}"/>
          </ac:spMkLst>
        </pc:spChg>
      </pc:sldChg>
      <pc:sldChg chg="modSp add mod modAnim">
        <pc:chgData name="Jimmy Gilbert" userId="0212c120946023de" providerId="LiveId" clId="{A740CB29-A24B-4B0A-BD88-BA32D04F02C7}" dt="2021-10-22T20:53:49.561" v="223"/>
        <pc:sldMkLst>
          <pc:docMk/>
          <pc:sldMk cId="0" sldId="393"/>
        </pc:sldMkLst>
        <pc:spChg chg="mod">
          <ac:chgData name="Jimmy Gilbert" userId="0212c120946023de" providerId="LiveId" clId="{A740CB29-A24B-4B0A-BD88-BA32D04F02C7}" dt="2021-10-22T20:49:28.041" v="165" actId="20577"/>
          <ac:spMkLst>
            <pc:docMk/>
            <pc:sldMk cId="0" sldId="393"/>
            <ac:spMk id="46082" creationId="{AA6BC982-C416-4027-826D-F7AE66FAA969}"/>
          </ac:spMkLst>
        </pc:spChg>
        <pc:spChg chg="mod">
          <ac:chgData name="Jimmy Gilbert" userId="0212c120946023de" providerId="LiveId" clId="{A740CB29-A24B-4B0A-BD88-BA32D04F02C7}" dt="2021-10-22T20:47:48.395" v="142" actId="255"/>
          <ac:spMkLst>
            <pc:docMk/>
            <pc:sldMk cId="0" sldId="393"/>
            <ac:spMk id="46083" creationId="{FCA7033A-9401-4AAE-B06C-6595170B8528}"/>
          </ac:spMkLst>
        </pc:spChg>
      </pc:sldChg>
      <pc:sldChg chg="modSp add mod modAnim">
        <pc:chgData name="Jimmy Gilbert" userId="0212c120946023de" providerId="LiveId" clId="{A740CB29-A24B-4B0A-BD88-BA32D04F02C7}" dt="2021-10-22T20:53:53.389" v="224"/>
        <pc:sldMkLst>
          <pc:docMk/>
          <pc:sldMk cId="0" sldId="394"/>
        </pc:sldMkLst>
        <pc:spChg chg="mod">
          <ac:chgData name="Jimmy Gilbert" userId="0212c120946023de" providerId="LiveId" clId="{A740CB29-A24B-4B0A-BD88-BA32D04F02C7}" dt="2021-10-22T20:49:34.607" v="167" actId="20577"/>
          <ac:spMkLst>
            <pc:docMk/>
            <pc:sldMk cId="0" sldId="394"/>
            <ac:spMk id="48130" creationId="{F6AFABDC-2645-4E39-8072-C04B5AA30C3D}"/>
          </ac:spMkLst>
        </pc:spChg>
        <pc:spChg chg="mod">
          <ac:chgData name="Jimmy Gilbert" userId="0212c120946023de" providerId="LiveId" clId="{A740CB29-A24B-4B0A-BD88-BA32D04F02C7}" dt="2021-10-22T20:48:10.750" v="145" actId="255"/>
          <ac:spMkLst>
            <pc:docMk/>
            <pc:sldMk cId="0" sldId="394"/>
            <ac:spMk id="48131" creationId="{AC12515C-C721-4F94-B488-493EAD20503F}"/>
          </ac:spMkLst>
        </pc:spChg>
      </pc:sldChg>
      <pc:sldChg chg="modSp add mod modAnim">
        <pc:chgData name="Jimmy Gilbert" userId="0212c120946023de" providerId="LiveId" clId="{A740CB29-A24B-4B0A-BD88-BA32D04F02C7}" dt="2021-10-22T20:53:26.323" v="217"/>
        <pc:sldMkLst>
          <pc:docMk/>
          <pc:sldMk cId="0" sldId="395"/>
        </pc:sldMkLst>
        <pc:spChg chg="mod">
          <ac:chgData name="Jimmy Gilbert" userId="0212c120946023de" providerId="LiveId" clId="{A740CB29-A24B-4B0A-BD88-BA32D04F02C7}" dt="2021-10-22T20:50:13.051" v="180" actId="20577"/>
          <ac:spMkLst>
            <pc:docMk/>
            <pc:sldMk cId="0" sldId="395"/>
            <ac:spMk id="33794" creationId="{099D9561-BD54-4F5E-B1CB-6946A45A89CD}"/>
          </ac:spMkLst>
        </pc:spChg>
        <pc:spChg chg="mod">
          <ac:chgData name="Jimmy Gilbert" userId="0212c120946023de" providerId="LiveId" clId="{A740CB29-A24B-4B0A-BD88-BA32D04F02C7}" dt="2021-10-22T20:46:48.896" v="123" actId="20577"/>
          <ac:spMkLst>
            <pc:docMk/>
            <pc:sldMk cId="0" sldId="395"/>
            <ac:spMk id="33795" creationId="{83891AD7-BADA-4E6C-B7E8-9CFB05BB2733}"/>
          </ac:spMkLst>
        </pc:spChg>
      </pc:sldChg>
      <pc:sldChg chg="modSp add mod modAnim">
        <pc:chgData name="Jimmy Gilbert" userId="0212c120946023de" providerId="LiveId" clId="{A740CB29-A24B-4B0A-BD88-BA32D04F02C7}" dt="2021-10-22T20:53:34.971" v="219"/>
        <pc:sldMkLst>
          <pc:docMk/>
          <pc:sldMk cId="0" sldId="396"/>
        </pc:sldMkLst>
        <pc:spChg chg="mod">
          <ac:chgData name="Jimmy Gilbert" userId="0212c120946023de" providerId="LiveId" clId="{A740CB29-A24B-4B0A-BD88-BA32D04F02C7}" dt="2021-10-22T20:50:20.399" v="184" actId="20577"/>
          <ac:spMkLst>
            <pc:docMk/>
            <pc:sldMk cId="0" sldId="396"/>
            <ac:spMk id="37890" creationId="{8B10F2ED-2FE5-4486-9C03-59F23FE31940}"/>
          </ac:spMkLst>
        </pc:spChg>
        <pc:spChg chg="mod">
          <ac:chgData name="Jimmy Gilbert" userId="0212c120946023de" providerId="LiveId" clId="{A740CB29-A24B-4B0A-BD88-BA32D04F02C7}" dt="2021-10-22T20:47:02.785" v="130" actId="27636"/>
          <ac:spMkLst>
            <pc:docMk/>
            <pc:sldMk cId="0" sldId="396"/>
            <ac:spMk id="37891" creationId="{EA690909-8A49-4F92-B75E-0E2E9F03A627}"/>
          </ac:spMkLst>
        </pc:spChg>
      </pc:sldChg>
      <pc:sldChg chg="modSp add mod modAnim">
        <pc:chgData name="Jimmy Gilbert" userId="0212c120946023de" providerId="LiveId" clId="{A740CB29-A24B-4B0A-BD88-BA32D04F02C7}" dt="2021-10-22T20:53:38.605" v="220"/>
        <pc:sldMkLst>
          <pc:docMk/>
          <pc:sldMk cId="0" sldId="397"/>
        </pc:sldMkLst>
        <pc:spChg chg="mod">
          <ac:chgData name="Jimmy Gilbert" userId="0212c120946023de" providerId="LiveId" clId="{A740CB29-A24B-4B0A-BD88-BA32D04F02C7}" dt="2021-10-22T20:50:23.766" v="186" actId="20577"/>
          <ac:spMkLst>
            <pc:docMk/>
            <pc:sldMk cId="0" sldId="397"/>
            <ac:spMk id="39938" creationId="{901EB8A5-0EAD-433A-B67A-994709905948}"/>
          </ac:spMkLst>
        </pc:spChg>
        <pc:spChg chg="mod">
          <ac:chgData name="Jimmy Gilbert" userId="0212c120946023de" providerId="LiveId" clId="{A740CB29-A24B-4B0A-BD88-BA32D04F02C7}" dt="2021-10-22T20:47:16.952" v="133" actId="255"/>
          <ac:spMkLst>
            <pc:docMk/>
            <pc:sldMk cId="0" sldId="397"/>
            <ac:spMk id="39939" creationId="{A6499AA6-3170-44F5-AC9D-60D8D1007747}"/>
          </ac:spMkLst>
        </pc:spChg>
      </pc:sldChg>
      <pc:sldChg chg="modSp add mod modAnim">
        <pc:chgData name="Jimmy Gilbert" userId="0212c120946023de" providerId="LiveId" clId="{A740CB29-A24B-4B0A-BD88-BA32D04F02C7}" dt="2021-10-22T20:53:42.389" v="221"/>
        <pc:sldMkLst>
          <pc:docMk/>
          <pc:sldMk cId="0" sldId="398"/>
        </pc:sldMkLst>
        <pc:spChg chg="mod">
          <ac:chgData name="Jimmy Gilbert" userId="0212c120946023de" providerId="LiveId" clId="{A740CB29-A24B-4B0A-BD88-BA32D04F02C7}" dt="2021-10-22T20:50:26.834" v="188" actId="20577"/>
          <ac:spMkLst>
            <pc:docMk/>
            <pc:sldMk cId="0" sldId="398"/>
            <ac:spMk id="41986" creationId="{39879D74-EB76-431A-B315-2BE06013212B}"/>
          </ac:spMkLst>
        </pc:spChg>
        <pc:spChg chg="mod">
          <ac:chgData name="Jimmy Gilbert" userId="0212c120946023de" providerId="LiveId" clId="{A740CB29-A24B-4B0A-BD88-BA32D04F02C7}" dt="2021-10-22T20:47:28.139" v="136" actId="255"/>
          <ac:spMkLst>
            <pc:docMk/>
            <pc:sldMk cId="0" sldId="398"/>
            <ac:spMk id="41987" creationId="{20EC2E6C-B2F4-4268-8ACE-6284E6F51FBB}"/>
          </ac:spMkLst>
        </pc:spChg>
      </pc:sldChg>
      <pc:sldChg chg="modSp add mod modAnim">
        <pc:chgData name="Jimmy Gilbert" userId="0212c120946023de" providerId="LiveId" clId="{A740CB29-A24B-4B0A-BD88-BA32D04F02C7}" dt="2021-10-22T20:53:45.853" v="222"/>
        <pc:sldMkLst>
          <pc:docMk/>
          <pc:sldMk cId="0" sldId="399"/>
        </pc:sldMkLst>
        <pc:spChg chg="mod">
          <ac:chgData name="Jimmy Gilbert" userId="0212c120946023de" providerId="LiveId" clId="{A740CB29-A24B-4B0A-BD88-BA32D04F02C7}" dt="2021-10-22T20:50:30.189" v="190" actId="20577"/>
          <ac:spMkLst>
            <pc:docMk/>
            <pc:sldMk cId="0" sldId="399"/>
            <ac:spMk id="44034" creationId="{333E41AC-3C0A-4A2B-889B-8F2696D169C9}"/>
          </ac:spMkLst>
        </pc:spChg>
        <pc:spChg chg="mod">
          <ac:chgData name="Jimmy Gilbert" userId="0212c120946023de" providerId="LiveId" clId="{A740CB29-A24B-4B0A-BD88-BA32D04F02C7}" dt="2021-10-22T20:47:38.414" v="139" actId="255"/>
          <ac:spMkLst>
            <pc:docMk/>
            <pc:sldMk cId="0" sldId="399"/>
            <ac:spMk id="44035" creationId="{531FFD2B-8D83-4BB5-870D-CD3120874C0E}"/>
          </ac:spMkLst>
        </pc:spChg>
      </pc:sldChg>
      <pc:sldChg chg="modSp add mod modAnim chgLayout">
        <pc:chgData name="Jimmy Gilbert" userId="0212c120946023de" providerId="LiveId" clId="{A740CB29-A24B-4B0A-BD88-BA32D04F02C7}" dt="2021-10-22T20:54:18.410" v="229"/>
        <pc:sldMkLst>
          <pc:docMk/>
          <pc:sldMk cId="0" sldId="400"/>
        </pc:sldMkLst>
        <pc:spChg chg="mod ord">
          <ac:chgData name="Jimmy Gilbert" userId="0212c120946023de" providerId="LiveId" clId="{A740CB29-A24B-4B0A-BD88-BA32D04F02C7}" dt="2021-10-22T20:49:57.179" v="178" actId="20577"/>
          <ac:spMkLst>
            <pc:docMk/>
            <pc:sldMk cId="0" sldId="400"/>
            <ac:spMk id="58370" creationId="{6179E9F7-5803-4678-BB5B-50ECE7060B0F}"/>
          </ac:spMkLst>
        </pc:spChg>
        <pc:spChg chg="mod ord">
          <ac:chgData name="Jimmy Gilbert" userId="0212c120946023de" providerId="LiveId" clId="{A740CB29-A24B-4B0A-BD88-BA32D04F02C7}" dt="2021-10-22T20:49:12.719" v="163" actId="255"/>
          <ac:spMkLst>
            <pc:docMk/>
            <pc:sldMk cId="0" sldId="400"/>
            <ac:spMk id="58371" creationId="{4DAF9CC9-7976-4736-BC0C-05B8A672B5C4}"/>
          </ac:spMkLst>
        </pc:spChg>
      </pc:sldChg>
      <pc:sldChg chg="modSp add mod modAnim">
        <pc:chgData name="Jimmy Gilbert" userId="0212c120946023de" providerId="LiveId" clId="{A740CB29-A24B-4B0A-BD88-BA32D04F02C7}" dt="2021-10-22T20:53:30.782" v="218"/>
        <pc:sldMkLst>
          <pc:docMk/>
          <pc:sldMk cId="0" sldId="401"/>
        </pc:sldMkLst>
        <pc:spChg chg="mod">
          <ac:chgData name="Jimmy Gilbert" userId="0212c120946023de" providerId="LiveId" clId="{A740CB29-A24B-4B0A-BD88-BA32D04F02C7}" dt="2021-10-22T20:50:17.296" v="182" actId="20577"/>
          <ac:spMkLst>
            <pc:docMk/>
            <pc:sldMk cId="0" sldId="401"/>
            <ac:spMk id="35842" creationId="{AEA3B928-4AD0-4F76-88FB-69A9486DA4AC}"/>
          </ac:spMkLst>
        </pc:spChg>
        <pc:spChg chg="mod">
          <ac:chgData name="Jimmy Gilbert" userId="0212c120946023de" providerId="LiveId" clId="{A740CB29-A24B-4B0A-BD88-BA32D04F02C7}" dt="2021-10-22T20:46:51.426" v="125" actId="20577"/>
          <ac:spMkLst>
            <pc:docMk/>
            <pc:sldMk cId="0" sldId="401"/>
            <ac:spMk id="35843" creationId="{0818B7ED-5F8F-4BAE-950A-763BBA4CCF96}"/>
          </ac:spMkLst>
        </pc:spChg>
      </pc:sldChg>
      <pc:sldChg chg="modSp add mod modAnim">
        <pc:chgData name="Jimmy Gilbert" userId="0212c120946023de" providerId="LiveId" clId="{A740CB29-A24B-4B0A-BD88-BA32D04F02C7}" dt="2021-10-22T20:54:04.439" v="226"/>
        <pc:sldMkLst>
          <pc:docMk/>
          <pc:sldMk cId="0" sldId="402"/>
        </pc:sldMkLst>
        <pc:spChg chg="mod">
          <ac:chgData name="Jimmy Gilbert" userId="0212c120946023de" providerId="LiveId" clId="{A740CB29-A24B-4B0A-BD88-BA32D04F02C7}" dt="2021-10-22T20:49:45.600" v="172" actId="20577"/>
          <ac:spMkLst>
            <pc:docMk/>
            <pc:sldMk cId="0" sldId="402"/>
            <ac:spMk id="52226" creationId="{12F95A3A-433D-4161-BD89-586BB02101AA}"/>
          </ac:spMkLst>
        </pc:spChg>
        <pc:spChg chg="mod">
          <ac:chgData name="Jimmy Gilbert" userId="0212c120946023de" providerId="LiveId" clId="{A740CB29-A24B-4B0A-BD88-BA32D04F02C7}" dt="2021-10-22T20:48:35.076" v="153" actId="255"/>
          <ac:spMkLst>
            <pc:docMk/>
            <pc:sldMk cId="0" sldId="402"/>
            <ac:spMk id="52227" creationId="{369CD735-1338-46A3-AD40-531EE6E466EC}"/>
          </ac:spMkLst>
        </pc:spChg>
      </pc:sldChg>
      <pc:sldChg chg="delSp modSp mod">
        <pc:chgData name="Jimmy Gilbert" userId="0212c120946023de" providerId="LiveId" clId="{A740CB29-A24B-4B0A-BD88-BA32D04F02C7}" dt="2021-10-22T20:40:02.013" v="19" actId="478"/>
        <pc:sldMkLst>
          <pc:docMk/>
          <pc:sldMk cId="2344287550" sldId="421"/>
        </pc:sldMkLst>
        <pc:spChg chg="mod">
          <ac:chgData name="Jimmy Gilbert" userId="0212c120946023de" providerId="LiveId" clId="{A740CB29-A24B-4B0A-BD88-BA32D04F02C7}" dt="2021-10-22T20:40:00.310" v="18"/>
          <ac:spMkLst>
            <pc:docMk/>
            <pc:sldMk cId="2344287550" sldId="421"/>
            <ac:spMk id="2" creationId="{00000000-0000-0000-0000-000000000000}"/>
          </ac:spMkLst>
        </pc:spChg>
        <pc:picChg chg="del">
          <ac:chgData name="Jimmy Gilbert" userId="0212c120946023de" providerId="LiveId" clId="{A740CB29-A24B-4B0A-BD88-BA32D04F02C7}" dt="2021-10-22T20:40:02.013" v="19" actId="478"/>
          <ac:picMkLst>
            <pc:docMk/>
            <pc:sldMk cId="2344287550" sldId="421"/>
            <ac:picMk id="4" creationId="{0E9B1A1B-4562-40BB-9286-063AB5C7E0C3}"/>
          </ac:picMkLst>
        </pc:picChg>
      </pc:sldChg>
      <pc:sldChg chg="delSp modSp mod">
        <pc:chgData name="Jimmy Gilbert" userId="0212c120946023de" providerId="LiveId" clId="{A740CB29-A24B-4B0A-BD88-BA32D04F02C7}" dt="2021-10-22T20:39:04.749" v="5" actId="20577"/>
        <pc:sldMkLst>
          <pc:docMk/>
          <pc:sldMk cId="1465094402" sldId="426"/>
        </pc:sldMkLst>
        <pc:spChg chg="mod">
          <ac:chgData name="Jimmy Gilbert" userId="0212c120946023de" providerId="LiveId" clId="{A740CB29-A24B-4B0A-BD88-BA32D04F02C7}" dt="2021-10-22T20:39:04.749" v="5" actId="20577"/>
          <ac:spMkLst>
            <pc:docMk/>
            <pc:sldMk cId="1465094402" sldId="426"/>
            <ac:spMk id="9217" creationId="{00000000-0000-0000-0000-000000000000}"/>
          </ac:spMkLst>
        </pc:spChg>
        <pc:picChg chg="del">
          <ac:chgData name="Jimmy Gilbert" userId="0212c120946023de" providerId="LiveId" clId="{A740CB29-A24B-4B0A-BD88-BA32D04F02C7}" dt="2021-10-22T20:38:38.185" v="2" actId="478"/>
          <ac:picMkLst>
            <pc:docMk/>
            <pc:sldMk cId="1465094402" sldId="426"/>
            <ac:picMk id="8" creationId="{32DFD229-D3E1-4B20-BCB4-F96D76769401}"/>
          </ac:picMkLst>
        </pc:picChg>
      </pc:sldChg>
      <pc:sldChg chg="del">
        <pc:chgData name="Jimmy Gilbert" userId="0212c120946023de" providerId="LiveId" clId="{A740CB29-A24B-4B0A-BD88-BA32D04F02C7}" dt="2021-10-22T20:39:51.438" v="12" actId="47"/>
        <pc:sldMkLst>
          <pc:docMk/>
          <pc:sldMk cId="462171482" sldId="42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
          <p:cNvSpPr>
            <a:spLocks noGrp="1" noRot="1" noChangeAspect="1"/>
          </p:cNvSpPr>
          <p:nvPr>
            <p:ph type="sldImg"/>
          </p:nvPr>
        </p:nvSpPr>
        <p:spPr bwMode="auto">
          <a:xfrm>
            <a:off x="381000" y="685800"/>
            <a:ext cx="6096000" cy="342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4" name="Rectangle 2"/>
          <p:cNvSpPr>
            <a:spLocks noGrp="1"/>
          </p:cNvSpPr>
          <p:nvPr>
            <p:ph type="body" sz="quarter" idx="1"/>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noProof="0">
                <a:sym typeface="Lucida Grande" charset="0"/>
              </a:rPr>
              <a:t>Click to edit Master text styles</a:t>
            </a:r>
          </a:p>
          <a:p>
            <a:pPr lvl="1"/>
            <a:r>
              <a:rPr lang="fr-FR" altLang="fr-FR" noProof="0">
                <a:sym typeface="Lucida Grande" charset="0"/>
              </a:rPr>
              <a:t>Second level</a:t>
            </a:r>
          </a:p>
          <a:p>
            <a:pPr lvl="2"/>
            <a:r>
              <a:rPr lang="fr-FR" altLang="fr-FR" noProof="0">
                <a:sym typeface="Lucida Grande" charset="0"/>
              </a:rPr>
              <a:t>Third level</a:t>
            </a:r>
          </a:p>
          <a:p>
            <a:pPr lvl="3"/>
            <a:r>
              <a:rPr lang="fr-FR" altLang="fr-FR" noProof="0">
                <a:sym typeface="Lucida Grande" charset="0"/>
              </a:rPr>
              <a:t>Fourth level</a:t>
            </a:r>
          </a:p>
          <a:p>
            <a:pPr lvl="4"/>
            <a:r>
              <a:rPr lang="fr-FR" altLang="fr-FR" noProof="0">
                <a:sym typeface="Lucida Grande" charset="0"/>
              </a:rPr>
              <a:t>Fifth level</a:t>
            </a:r>
          </a:p>
        </p:txBody>
      </p:sp>
    </p:spTree>
  </p:cSld>
  <p:clrMap bg1="lt1" tx1="dk1" bg2="lt2" tx2="dk2" accent1="accent1" accent2="accent2" accent3="accent3" accent4="accent4" accent5="accent5" accent6="accent6" hlink="hlink" folHlink="folHlink"/>
  <p:notesStyle>
    <a:lvl1pPr algn="l" defTabSz="584200" rtl="0" eaLnBrk="0" fontAlgn="base" hangingPunct="0">
      <a:spcBef>
        <a:spcPct val="0"/>
      </a:spcBef>
      <a:spcAft>
        <a:spcPct val="0"/>
      </a:spcAft>
      <a:defRPr sz="2200" kern="1200">
        <a:solidFill>
          <a:srgbClr val="000000"/>
        </a:solidFill>
        <a:latin typeface="Lucida Grande" charset="0"/>
        <a:ea typeface="Lucida Grande" charset="0"/>
        <a:cs typeface="Lucida Grande" charset="0"/>
        <a:sym typeface="Lucida Grande" charset="0"/>
      </a:defRPr>
    </a:lvl1pPr>
    <a:lvl2pPr indent="228600" algn="l" defTabSz="584200" rtl="0" eaLnBrk="0" fontAlgn="base" hangingPunct="0">
      <a:spcBef>
        <a:spcPct val="0"/>
      </a:spcBef>
      <a:spcAft>
        <a:spcPct val="0"/>
      </a:spcAft>
      <a:defRPr sz="2200" kern="1200">
        <a:solidFill>
          <a:srgbClr val="000000"/>
        </a:solidFill>
        <a:latin typeface="Lucida Grande" charset="0"/>
        <a:ea typeface="Lucida Grande" charset="0"/>
        <a:cs typeface="Lucida Grande" charset="0"/>
        <a:sym typeface="Lucida Grande" charset="0"/>
      </a:defRPr>
    </a:lvl2pPr>
    <a:lvl3pPr indent="457200" algn="l" defTabSz="584200" rtl="0" eaLnBrk="0" fontAlgn="base" hangingPunct="0">
      <a:spcBef>
        <a:spcPct val="0"/>
      </a:spcBef>
      <a:spcAft>
        <a:spcPct val="0"/>
      </a:spcAft>
      <a:defRPr sz="2200" kern="1200">
        <a:solidFill>
          <a:srgbClr val="000000"/>
        </a:solidFill>
        <a:latin typeface="Lucida Grande" charset="0"/>
        <a:ea typeface="Lucida Grande" charset="0"/>
        <a:cs typeface="Lucida Grande" charset="0"/>
        <a:sym typeface="Lucida Grande" charset="0"/>
      </a:defRPr>
    </a:lvl3pPr>
    <a:lvl4pPr indent="685800" algn="l" defTabSz="584200" rtl="0" eaLnBrk="0" fontAlgn="base" hangingPunct="0">
      <a:spcBef>
        <a:spcPct val="0"/>
      </a:spcBef>
      <a:spcAft>
        <a:spcPct val="0"/>
      </a:spcAft>
      <a:defRPr sz="2200" kern="1200">
        <a:solidFill>
          <a:srgbClr val="000000"/>
        </a:solidFill>
        <a:latin typeface="Lucida Grande" charset="0"/>
        <a:ea typeface="Lucida Grande" charset="0"/>
        <a:cs typeface="Lucida Grande" charset="0"/>
        <a:sym typeface="Lucida Grande" charset="0"/>
      </a:defRPr>
    </a:lvl4pPr>
    <a:lvl5pPr indent="914400" algn="l" defTabSz="584200" rtl="0" eaLnBrk="0" fontAlgn="base" hangingPunct="0">
      <a:spcBef>
        <a:spcPct val="0"/>
      </a:spcBef>
      <a:spcAft>
        <a:spcPct val="0"/>
      </a:spcAft>
      <a:defRPr sz="2200" kern="1200">
        <a:solidFill>
          <a:srgbClr val="000000"/>
        </a:solidFill>
        <a:latin typeface="Lucida Grande" charset="0"/>
        <a:ea typeface="Lucida Grande" charset="0"/>
        <a:cs typeface="Lucida Grande" charset="0"/>
        <a:sym typeface="Lucida Grande"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7">
            <a:extLst>
              <a:ext uri="{FF2B5EF4-FFF2-40B4-BE49-F238E27FC236}">
                <a16:creationId xmlns:a16="http://schemas.microsoft.com/office/drawing/2014/main" id="{4FCDDAAF-3A5A-46D6-837A-7FC05BD4C677}"/>
              </a:ext>
            </a:extLst>
          </p:cNvPr>
          <p:cNvSpPr txBox="1">
            <a:spLocks noGrp="1"/>
          </p:cNvSpPr>
          <p:nvPr>
            <p:ph type="sldNum" sz="quarter" idx="5"/>
          </p:nvPr>
        </p:nvSpPr>
        <p:spPr>
          <a:ln/>
        </p:spPr>
        <p:txBody>
          <a:bodyPr vert="horz" wrap="square" lIns="90000" tIns="46800" rIns="90000" bIns="46800" anchor="b" anchorCtr="0" compatLnSpc="1">
            <a:noAutofit/>
          </a:bodyPr>
          <a:lstStyle/>
          <a:p>
            <a:pPr lvl="0"/>
            <a:fld id="{2C80D04F-CC83-4FE2-AC76-08ADC785CDBF}" type="slidenum">
              <a:t>3</a:t>
            </a:fld>
            <a:endParaRPr lang="fr-CA"/>
          </a:p>
        </p:txBody>
      </p:sp>
      <p:sp>
        <p:nvSpPr>
          <p:cNvPr id="2" name="Espace réservé de l'image des diapositives 1">
            <a:extLst>
              <a:ext uri="{FF2B5EF4-FFF2-40B4-BE49-F238E27FC236}">
                <a16:creationId xmlns:a16="http://schemas.microsoft.com/office/drawing/2014/main" id="{3D526321-8EB6-4B95-8426-F15FA6B25095}"/>
              </a:ext>
            </a:extLst>
          </p:cNvPr>
          <p:cNvSpPr>
            <a:spLocks noGrp="1" noRot="1" noChangeAspect="1" noResize="1"/>
          </p:cNvSpPr>
          <p:nvPr>
            <p:ph type="sldImg"/>
          </p:nvPr>
        </p:nvSpPr>
        <p:spPr>
          <a:solidFill>
            <a:srgbClr val="729FCF"/>
          </a:solidFill>
          <a:ln w="25400">
            <a:solidFill>
              <a:srgbClr val="3465A4"/>
            </a:solidFill>
            <a:prstDash val="solid"/>
          </a:ln>
        </p:spPr>
      </p:sp>
      <p:sp>
        <p:nvSpPr>
          <p:cNvPr id="3" name="Espace réservé des notes 2">
            <a:extLst>
              <a:ext uri="{FF2B5EF4-FFF2-40B4-BE49-F238E27FC236}">
                <a16:creationId xmlns:a16="http://schemas.microsoft.com/office/drawing/2014/main" id="{6887F75A-F9D8-4E33-A387-3A35AF740373}"/>
              </a:ext>
            </a:extLst>
          </p:cNvPr>
          <p:cNvSpPr txBox="1">
            <a:spLocks noGrp="1"/>
          </p:cNvSpPr>
          <p:nvPr>
            <p:ph type="body" sz="quarter" idx="1"/>
          </p:nvPr>
        </p:nvSpPr>
        <p:spPr/>
        <p:txBody>
          <a:bodyPr/>
          <a:lstStyle/>
          <a:p>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7">
            <a:extLst>
              <a:ext uri="{FF2B5EF4-FFF2-40B4-BE49-F238E27FC236}">
                <a16:creationId xmlns:a16="http://schemas.microsoft.com/office/drawing/2014/main" id="{4FCDDAAF-3A5A-46D6-837A-7FC05BD4C677}"/>
              </a:ext>
            </a:extLst>
          </p:cNvPr>
          <p:cNvSpPr txBox="1">
            <a:spLocks noGrp="1"/>
          </p:cNvSpPr>
          <p:nvPr>
            <p:ph type="sldNum" sz="quarter" idx="5"/>
          </p:nvPr>
        </p:nvSpPr>
        <p:spPr>
          <a:ln/>
        </p:spPr>
        <p:txBody>
          <a:bodyPr vert="horz" wrap="square" lIns="90000" tIns="46800" rIns="90000" bIns="46800" anchor="b" anchorCtr="0" compatLnSpc="1">
            <a:noAutofit/>
          </a:bodyPr>
          <a:lstStyle/>
          <a:p>
            <a:pPr lvl="0"/>
            <a:fld id="{2C80D04F-CC83-4FE2-AC76-08ADC785CDBF}" type="slidenum">
              <a:t>4</a:t>
            </a:fld>
            <a:endParaRPr lang="fr-CA"/>
          </a:p>
        </p:txBody>
      </p:sp>
      <p:sp>
        <p:nvSpPr>
          <p:cNvPr id="2" name="Espace réservé de l'image des diapositives 1">
            <a:extLst>
              <a:ext uri="{FF2B5EF4-FFF2-40B4-BE49-F238E27FC236}">
                <a16:creationId xmlns:a16="http://schemas.microsoft.com/office/drawing/2014/main" id="{3D526321-8EB6-4B95-8426-F15FA6B25095}"/>
              </a:ext>
            </a:extLst>
          </p:cNvPr>
          <p:cNvSpPr>
            <a:spLocks noGrp="1" noRot="1" noChangeAspect="1" noResize="1"/>
          </p:cNvSpPr>
          <p:nvPr>
            <p:ph type="sldImg"/>
          </p:nvPr>
        </p:nvSpPr>
        <p:spPr>
          <a:solidFill>
            <a:srgbClr val="729FCF"/>
          </a:solidFill>
          <a:ln w="25400">
            <a:solidFill>
              <a:srgbClr val="3465A4"/>
            </a:solidFill>
            <a:prstDash val="solid"/>
          </a:ln>
        </p:spPr>
      </p:sp>
      <p:sp>
        <p:nvSpPr>
          <p:cNvPr id="3" name="Espace réservé des notes 2">
            <a:extLst>
              <a:ext uri="{FF2B5EF4-FFF2-40B4-BE49-F238E27FC236}">
                <a16:creationId xmlns:a16="http://schemas.microsoft.com/office/drawing/2014/main" id="{6887F75A-F9D8-4E33-A387-3A35AF740373}"/>
              </a:ext>
            </a:extLst>
          </p:cNvPr>
          <p:cNvSpPr txBox="1">
            <a:spLocks noGrp="1"/>
          </p:cNvSpPr>
          <p:nvPr>
            <p:ph type="body" sz="quarter" idx="1"/>
          </p:nvPr>
        </p:nvSpPr>
        <p:spPr/>
        <p:txBody>
          <a:bodyPr/>
          <a:lstStyle/>
          <a:p>
            <a:endParaRPr lang="en-CA"/>
          </a:p>
        </p:txBody>
      </p:sp>
    </p:spTree>
    <p:extLst>
      <p:ext uri="{BB962C8B-B14F-4D97-AF65-F5344CB8AC3E}">
        <p14:creationId xmlns:p14="http://schemas.microsoft.com/office/powerpoint/2010/main" val="2809423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7">
            <a:extLst>
              <a:ext uri="{FF2B5EF4-FFF2-40B4-BE49-F238E27FC236}">
                <a16:creationId xmlns:a16="http://schemas.microsoft.com/office/drawing/2014/main" id="{4FCDDAAF-3A5A-46D6-837A-7FC05BD4C677}"/>
              </a:ext>
            </a:extLst>
          </p:cNvPr>
          <p:cNvSpPr txBox="1">
            <a:spLocks noGrp="1"/>
          </p:cNvSpPr>
          <p:nvPr>
            <p:ph type="sldNum" sz="quarter" idx="5"/>
          </p:nvPr>
        </p:nvSpPr>
        <p:spPr>
          <a:ln/>
        </p:spPr>
        <p:txBody>
          <a:bodyPr vert="horz" wrap="square" lIns="90000" tIns="46800" rIns="90000" bIns="46800" anchor="b" anchorCtr="0" compatLnSpc="1">
            <a:noAutofit/>
          </a:bodyPr>
          <a:lstStyle/>
          <a:p>
            <a:pPr lvl="0"/>
            <a:fld id="{2C80D04F-CC83-4FE2-AC76-08ADC785CDBF}" type="slidenum">
              <a:t>5</a:t>
            </a:fld>
            <a:endParaRPr lang="fr-CA"/>
          </a:p>
        </p:txBody>
      </p:sp>
      <p:sp>
        <p:nvSpPr>
          <p:cNvPr id="2" name="Espace réservé de l'image des diapositives 1">
            <a:extLst>
              <a:ext uri="{FF2B5EF4-FFF2-40B4-BE49-F238E27FC236}">
                <a16:creationId xmlns:a16="http://schemas.microsoft.com/office/drawing/2014/main" id="{3D526321-8EB6-4B95-8426-F15FA6B25095}"/>
              </a:ext>
            </a:extLst>
          </p:cNvPr>
          <p:cNvSpPr>
            <a:spLocks noGrp="1" noRot="1" noChangeAspect="1" noResize="1"/>
          </p:cNvSpPr>
          <p:nvPr>
            <p:ph type="sldImg"/>
          </p:nvPr>
        </p:nvSpPr>
        <p:spPr>
          <a:solidFill>
            <a:srgbClr val="729FCF"/>
          </a:solidFill>
          <a:ln w="25400">
            <a:solidFill>
              <a:srgbClr val="3465A4"/>
            </a:solidFill>
            <a:prstDash val="solid"/>
          </a:ln>
        </p:spPr>
      </p:sp>
      <p:sp>
        <p:nvSpPr>
          <p:cNvPr id="3" name="Espace réservé des notes 2">
            <a:extLst>
              <a:ext uri="{FF2B5EF4-FFF2-40B4-BE49-F238E27FC236}">
                <a16:creationId xmlns:a16="http://schemas.microsoft.com/office/drawing/2014/main" id="{6887F75A-F9D8-4E33-A387-3A35AF740373}"/>
              </a:ext>
            </a:extLst>
          </p:cNvPr>
          <p:cNvSpPr txBox="1">
            <a:spLocks noGrp="1"/>
          </p:cNvSpPr>
          <p:nvPr>
            <p:ph type="body" sz="quarter" idx="1"/>
          </p:nvPr>
        </p:nvSpPr>
        <p:spPr/>
        <p:txBody>
          <a:bodyPr/>
          <a:lstStyle/>
          <a:p>
            <a:endParaRPr lang="en-CA"/>
          </a:p>
        </p:txBody>
      </p:sp>
    </p:spTree>
    <p:extLst>
      <p:ext uri="{BB962C8B-B14F-4D97-AF65-F5344CB8AC3E}">
        <p14:creationId xmlns:p14="http://schemas.microsoft.com/office/powerpoint/2010/main" val="663900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12041"/>
            <a:ext cx="17340263" cy="9765642"/>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2143450" y="3419782"/>
            <a:ext cx="11046646" cy="2341407"/>
          </a:xfrm>
        </p:spPr>
        <p:txBody>
          <a:bodyPr anchor="b">
            <a:noAutofit/>
          </a:bodyPr>
          <a:lstStyle>
            <a:lvl1pPr algn="r">
              <a:defRPr sz="768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2143450" y="5761185"/>
            <a:ext cx="11046646" cy="1560034"/>
          </a:xfrm>
        </p:spPr>
        <p:txBody>
          <a:bodyPr anchor="t"/>
          <a:lstStyle>
            <a:lvl1pPr marL="0" indent="0" algn="r">
              <a:buNone/>
              <a:defRPr>
                <a:solidFill>
                  <a:schemeClr val="tx1">
                    <a:lumMod val="50000"/>
                    <a:lumOff val="50000"/>
                  </a:schemeClr>
                </a:solidFill>
              </a:defRPr>
            </a:lvl1pPr>
            <a:lvl2pPr marL="650230" indent="0" algn="ctr">
              <a:buNone/>
              <a:defRPr>
                <a:solidFill>
                  <a:schemeClr val="tx1">
                    <a:tint val="75000"/>
                  </a:schemeClr>
                </a:solidFill>
              </a:defRPr>
            </a:lvl2pPr>
            <a:lvl3pPr marL="1300460" indent="0" algn="ctr">
              <a:buNone/>
              <a:defRPr>
                <a:solidFill>
                  <a:schemeClr val="tx1">
                    <a:tint val="75000"/>
                  </a:schemeClr>
                </a:solidFill>
              </a:defRPr>
            </a:lvl3pPr>
            <a:lvl4pPr marL="1950690" indent="0" algn="ctr">
              <a:buNone/>
              <a:defRPr>
                <a:solidFill>
                  <a:schemeClr val="tx1">
                    <a:tint val="75000"/>
                  </a:schemeClr>
                </a:solidFill>
              </a:defRPr>
            </a:lvl4pPr>
            <a:lvl5pPr marL="2600919" indent="0" algn="ctr">
              <a:buNone/>
              <a:defRPr>
                <a:solidFill>
                  <a:schemeClr val="tx1">
                    <a:tint val="75000"/>
                  </a:schemeClr>
                </a:solidFill>
              </a:defRPr>
            </a:lvl5pPr>
            <a:lvl6pPr marL="3251149" indent="0" algn="ctr">
              <a:buNone/>
              <a:defRPr>
                <a:solidFill>
                  <a:schemeClr val="tx1">
                    <a:tint val="75000"/>
                  </a:schemeClr>
                </a:solidFill>
              </a:defRPr>
            </a:lvl6pPr>
            <a:lvl7pPr marL="3901379" indent="0" algn="ctr">
              <a:buNone/>
              <a:defRPr>
                <a:solidFill>
                  <a:schemeClr val="tx1">
                    <a:tint val="75000"/>
                  </a:schemeClr>
                </a:solidFill>
              </a:defRPr>
            </a:lvl7pPr>
            <a:lvl8pPr marL="4551609" indent="0" algn="ctr">
              <a:buNone/>
              <a:defRPr>
                <a:solidFill>
                  <a:schemeClr val="tx1">
                    <a:tint val="75000"/>
                  </a:schemeClr>
                </a:solidFill>
              </a:defRPr>
            </a:lvl8pPr>
            <a:lvl9pPr marL="5201839"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pPr>
              <a:defRPr/>
            </a:pPr>
            <a:fld id="{660C2E95-21F2-4976-A528-6A66BFF98E46}" type="datetime1">
              <a:rPr lang="fr-FR" smtClean="0"/>
              <a:t>24/11/2025</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308033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963350" y="866986"/>
            <a:ext cx="12226746" cy="4840676"/>
          </a:xfrm>
        </p:spPr>
        <p:txBody>
          <a:bodyPr anchor="ctr">
            <a:normAutofit/>
          </a:bodyPr>
          <a:lstStyle>
            <a:lvl1pPr algn="l">
              <a:defRPr sz="6258" b="0" cap="none"/>
            </a:lvl1pPr>
          </a:lstStyle>
          <a:p>
            <a:r>
              <a:rPr lang="fr-FR"/>
              <a:t>Modifiez le style du titre</a:t>
            </a:r>
            <a:endParaRPr lang="en-US" dirty="0"/>
          </a:p>
        </p:txBody>
      </p:sp>
      <p:sp>
        <p:nvSpPr>
          <p:cNvPr id="3" name="Text Placeholder 2"/>
          <p:cNvSpPr>
            <a:spLocks noGrp="1"/>
          </p:cNvSpPr>
          <p:nvPr>
            <p:ph type="body" idx="1"/>
          </p:nvPr>
        </p:nvSpPr>
        <p:spPr>
          <a:xfrm>
            <a:off x="963350" y="6357902"/>
            <a:ext cx="12226746" cy="2234257"/>
          </a:xfrm>
        </p:spPr>
        <p:txBody>
          <a:bodyPr anchor="ctr">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9410DC8C-DED9-492E-8DB6-ED9C44D38D59}" type="datetime1">
              <a:rPr lang="fr-FR" smtClean="0"/>
              <a:t>24/11/2025</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3556811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324604" y="866987"/>
            <a:ext cx="11512009" cy="4298809"/>
          </a:xfrm>
        </p:spPr>
        <p:txBody>
          <a:bodyPr anchor="ctr">
            <a:normAutofit/>
          </a:bodyPr>
          <a:lstStyle>
            <a:lvl1pPr algn="l">
              <a:defRPr sz="6258" b="0" cap="none"/>
            </a:lvl1pPr>
          </a:lstStyle>
          <a:p>
            <a:r>
              <a:rPr lang="fr-FR"/>
              <a:t>Modifiez le style du titre</a:t>
            </a:r>
            <a:endParaRPr lang="en-US" dirty="0"/>
          </a:p>
        </p:txBody>
      </p:sp>
      <p:sp>
        <p:nvSpPr>
          <p:cNvPr id="23" name="Text Placeholder 9"/>
          <p:cNvSpPr>
            <a:spLocks noGrp="1"/>
          </p:cNvSpPr>
          <p:nvPr>
            <p:ph type="body" sz="quarter" idx="13"/>
          </p:nvPr>
        </p:nvSpPr>
        <p:spPr>
          <a:xfrm>
            <a:off x="1943013" y="5165795"/>
            <a:ext cx="10275192" cy="541867"/>
          </a:xfrm>
        </p:spPr>
        <p:txBody>
          <a:bodyPr anchor="ctr">
            <a:noAutofit/>
          </a:bodyPr>
          <a:lstStyle>
            <a:lvl1pPr marL="0" indent="0">
              <a:buFontTx/>
              <a:buNone/>
              <a:defRPr sz="2276">
                <a:solidFill>
                  <a:schemeClr val="tx1">
                    <a:lumMod val="50000"/>
                    <a:lumOff val="50000"/>
                  </a:schemeClr>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963350" y="6357902"/>
            <a:ext cx="12226746" cy="2234257"/>
          </a:xfrm>
        </p:spPr>
        <p:txBody>
          <a:bodyPr anchor="ctr">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FA57EE8A-11CF-49F0-AC67-DF4FF9D833F4}" type="datetime1">
              <a:rPr lang="fr-FR" smtClean="0"/>
              <a:t>24/11/2025</a:t>
            </a:fld>
            <a:endParaRPr lang="en-US" dirty="0"/>
          </a:p>
        </p:txBody>
      </p:sp>
      <p:sp>
        <p:nvSpPr>
          <p:cNvPr id="5" name="Footer Placeholder 4"/>
          <p:cNvSpPr>
            <a:spLocks noGrp="1"/>
          </p:cNvSpPr>
          <p:nvPr>
            <p:ph type="ftr" sz="quarter" idx="11"/>
          </p:nvPr>
        </p:nvSpPr>
        <p:spPr/>
        <p:txBody>
          <a:bodyPr/>
          <a:lstStyle/>
          <a:p>
            <a:pPr>
              <a:defRPr/>
            </a:pPr>
            <a:r>
              <a:rPr lang="fr-CA"/>
              <a:t>Réseaux - 420-W33-SF</a:t>
            </a:r>
            <a:endParaRPr lang="en-US"/>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endParaRPr lang="fr-FR" altLang="fr-FR"/>
          </a:p>
        </p:txBody>
      </p:sp>
      <p:sp>
        <p:nvSpPr>
          <p:cNvPr id="24" name="TextBox 23"/>
          <p:cNvSpPr txBox="1"/>
          <p:nvPr/>
        </p:nvSpPr>
        <p:spPr>
          <a:xfrm>
            <a:off x="770683" y="1124093"/>
            <a:ext cx="867013"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12648224" y="4105324"/>
            <a:ext cx="867013"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547868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963350" y="2747716"/>
            <a:ext cx="12226746" cy="3691321"/>
          </a:xfrm>
        </p:spPr>
        <p:txBody>
          <a:bodyPr anchor="b">
            <a:normAutofit/>
          </a:bodyPr>
          <a:lstStyle>
            <a:lvl1pPr algn="l">
              <a:defRPr sz="6258" b="0" cap="none"/>
            </a:lvl1pPr>
          </a:lstStyle>
          <a:p>
            <a:r>
              <a:rPr lang="fr-FR"/>
              <a:t>Modifiez le style du titre</a:t>
            </a:r>
            <a:endParaRPr lang="en-US" dirty="0"/>
          </a:p>
        </p:txBody>
      </p:sp>
      <p:sp>
        <p:nvSpPr>
          <p:cNvPr id="3" name="Text Placeholder 2"/>
          <p:cNvSpPr>
            <a:spLocks noGrp="1"/>
          </p:cNvSpPr>
          <p:nvPr>
            <p:ph type="body" idx="1"/>
          </p:nvPr>
        </p:nvSpPr>
        <p:spPr>
          <a:xfrm>
            <a:off x="963350" y="6439037"/>
            <a:ext cx="12226746" cy="2153122"/>
          </a:xfrm>
        </p:spPr>
        <p:txBody>
          <a:bodyPr anchor="t">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C4F842BD-75C8-4EA9-A6B2-B0A8AA1E4732}" type="datetime1">
              <a:rPr lang="fr-FR" smtClean="0"/>
              <a:t>24/11/2025</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20390116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1324604" y="866987"/>
            <a:ext cx="11512009" cy="4298809"/>
          </a:xfrm>
        </p:spPr>
        <p:txBody>
          <a:bodyPr anchor="ctr">
            <a:normAutofit/>
          </a:bodyPr>
          <a:lstStyle>
            <a:lvl1pPr algn="l">
              <a:defRPr sz="6258" b="0" cap="none"/>
            </a:lvl1pPr>
          </a:lstStyle>
          <a:p>
            <a:r>
              <a:rPr lang="fr-FR"/>
              <a:t>Modifiez le style du titre</a:t>
            </a:r>
            <a:endParaRPr lang="en-US" dirty="0"/>
          </a:p>
        </p:txBody>
      </p:sp>
      <p:sp>
        <p:nvSpPr>
          <p:cNvPr id="23" name="Text Placeholder 9"/>
          <p:cNvSpPr>
            <a:spLocks noGrp="1"/>
          </p:cNvSpPr>
          <p:nvPr>
            <p:ph type="body" sz="quarter" idx="13"/>
          </p:nvPr>
        </p:nvSpPr>
        <p:spPr>
          <a:xfrm>
            <a:off x="963347" y="5707662"/>
            <a:ext cx="12226747" cy="731375"/>
          </a:xfrm>
        </p:spPr>
        <p:txBody>
          <a:bodyPr anchor="b">
            <a:noAutofit/>
          </a:bodyPr>
          <a:lstStyle>
            <a:lvl1pPr marL="0" indent="0">
              <a:buFontTx/>
              <a:buNone/>
              <a:defRPr sz="3413">
                <a:solidFill>
                  <a:schemeClr val="tx1">
                    <a:lumMod val="75000"/>
                    <a:lumOff val="25000"/>
                  </a:schemeClr>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963350" y="6439037"/>
            <a:ext cx="12226746" cy="2153122"/>
          </a:xfrm>
        </p:spPr>
        <p:txBody>
          <a:bodyPr anchor="t">
            <a:normAutofit/>
          </a:bodyPr>
          <a:lstStyle>
            <a:lvl1pPr marL="0" indent="0" algn="l">
              <a:buNone/>
              <a:defRPr sz="2560">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C7CC07E4-2B19-4E43-8620-B11B07EDE1E1}" type="datetime1">
              <a:rPr lang="fr-FR" smtClean="0"/>
              <a:t>24/11/2025</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
        <p:nvSpPr>
          <p:cNvPr id="24" name="TextBox 23"/>
          <p:cNvSpPr txBox="1"/>
          <p:nvPr/>
        </p:nvSpPr>
        <p:spPr>
          <a:xfrm>
            <a:off x="770683" y="1124093"/>
            <a:ext cx="867013"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12648224" y="4105324"/>
            <a:ext cx="867013"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201173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975389" y="866987"/>
            <a:ext cx="12214706" cy="4298809"/>
          </a:xfrm>
        </p:spPr>
        <p:txBody>
          <a:bodyPr anchor="ctr">
            <a:normAutofit/>
          </a:bodyPr>
          <a:lstStyle>
            <a:lvl1pPr algn="l">
              <a:defRPr sz="6258" b="0" cap="none"/>
            </a:lvl1pPr>
          </a:lstStyle>
          <a:p>
            <a:r>
              <a:rPr lang="fr-FR"/>
              <a:t>Modifiez le style du titre</a:t>
            </a:r>
            <a:endParaRPr lang="en-US" dirty="0"/>
          </a:p>
        </p:txBody>
      </p:sp>
      <p:sp>
        <p:nvSpPr>
          <p:cNvPr id="23" name="Text Placeholder 9"/>
          <p:cNvSpPr>
            <a:spLocks noGrp="1"/>
          </p:cNvSpPr>
          <p:nvPr>
            <p:ph type="body" sz="quarter" idx="13"/>
          </p:nvPr>
        </p:nvSpPr>
        <p:spPr>
          <a:xfrm>
            <a:off x="963347" y="5707662"/>
            <a:ext cx="12226747" cy="731375"/>
          </a:xfrm>
        </p:spPr>
        <p:txBody>
          <a:bodyPr anchor="b">
            <a:noAutofit/>
          </a:bodyPr>
          <a:lstStyle>
            <a:lvl1pPr marL="0" indent="0">
              <a:buFontTx/>
              <a:buNone/>
              <a:defRPr sz="3413">
                <a:solidFill>
                  <a:schemeClr val="accent1"/>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963350" y="6439037"/>
            <a:ext cx="12226746" cy="2153122"/>
          </a:xfrm>
        </p:spPr>
        <p:txBody>
          <a:bodyPr anchor="t">
            <a:normAutofit/>
          </a:bodyPr>
          <a:lstStyle>
            <a:lvl1pPr marL="0" indent="0" algn="l">
              <a:buNone/>
              <a:defRPr sz="2560">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B3FEC9ED-7563-4800-85CD-323CE231D413}" type="datetime1">
              <a:rPr lang="fr-FR" smtClean="0"/>
              <a:t>24/11/2025</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18642206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a:defRPr/>
            </a:pPr>
            <a:fld id="{51808FA1-6A8F-470B-B861-1BC655367DB1}" type="datetime1">
              <a:rPr lang="fr-FR" smtClean="0"/>
              <a:t>24/11/2025</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42366000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332149" y="866986"/>
            <a:ext cx="1855691" cy="7468730"/>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963350" y="866987"/>
            <a:ext cx="10041409" cy="746872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a:defRPr/>
            </a:pPr>
            <a:fld id="{B58AB62E-9CBF-4658-A7B8-90277EF2AC0D}" type="datetime1">
              <a:rPr lang="fr-FR" smtClean="0"/>
              <a:t>24/11/2025</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30277787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1_Diapositive de titre">
    <p:spTree>
      <p:nvGrpSpPr>
        <p:cNvPr id="1" name=""/>
        <p:cNvGrpSpPr/>
        <p:nvPr/>
      </p:nvGrpSpPr>
      <p:grpSpPr>
        <a:xfrm>
          <a:off x="0" y="0"/>
          <a:ext cx="0" cy="0"/>
          <a:chOff x="0" y="0"/>
          <a:chExt cx="0" cy="0"/>
        </a:xfrm>
      </p:grpSpPr>
      <p:grpSp>
        <p:nvGrpSpPr>
          <p:cNvPr id="5" name="Group 15"/>
          <p:cNvGrpSpPr>
            <a:grpSpLocks/>
          </p:cNvGrpSpPr>
          <p:nvPr userDrawn="1"/>
        </p:nvGrpSpPr>
        <p:grpSpPr bwMode="auto">
          <a:xfrm>
            <a:off x="0" y="-12700"/>
            <a:ext cx="17340263" cy="9766300"/>
            <a:chOff x="0" y="-8467"/>
            <a:chExt cx="12192000" cy="6866467"/>
          </a:xfrm>
        </p:grpSpPr>
        <p:cxnSp>
          <p:nvCxnSpPr>
            <p:cNvPr id="6" name="Straight Connector 18"/>
            <p:cNvCxnSpPr/>
            <p:nvPr/>
          </p:nvCxnSpPr>
          <p:spPr>
            <a:xfrm>
              <a:off x="9371421" y="462"/>
              <a:ext cx="1218865" cy="685753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7" name="Straight Connector 19"/>
            <p:cNvCxnSpPr/>
            <p:nvPr/>
          </p:nvCxnSpPr>
          <p:spPr>
            <a:xfrm flipH="1">
              <a:off x="7424808" y="3681478"/>
              <a:ext cx="4763843" cy="3176522"/>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8" name="Rectangle 23"/>
            <p:cNvSpPr/>
            <p:nvPr/>
          </p:nvSpPr>
          <p:spPr>
            <a:xfrm>
              <a:off x="9181671" y="-8467"/>
              <a:ext cx="3006980"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CA"/>
            </a:p>
          </p:txBody>
        </p:sp>
        <p:sp>
          <p:nvSpPr>
            <p:cNvPr id="9" name="Rectangle 25"/>
            <p:cNvSpPr/>
            <p:nvPr/>
          </p:nvSpPr>
          <p:spPr>
            <a:xfrm>
              <a:off x="9603586" y="-8467"/>
              <a:ext cx="2588414"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CA"/>
            </a:p>
          </p:txBody>
        </p:sp>
        <p:sp>
          <p:nvSpPr>
            <p:cNvPr id="10" name="Isosceles Triangle 22"/>
            <p:cNvSpPr/>
            <p:nvPr/>
          </p:nvSpPr>
          <p:spPr>
            <a:xfrm>
              <a:off x="8932764" y="3047513"/>
              <a:ext cx="3259236" cy="3810487"/>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CA"/>
            </a:p>
          </p:txBody>
        </p:sp>
        <p:sp>
          <p:nvSpPr>
            <p:cNvPr id="11" name="Rectangle 27"/>
            <p:cNvSpPr/>
            <p:nvPr/>
          </p:nvSpPr>
          <p:spPr>
            <a:xfrm>
              <a:off x="9334587" y="-8467"/>
              <a:ext cx="285406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CA"/>
            </a:p>
          </p:txBody>
        </p:sp>
        <p:sp>
          <p:nvSpPr>
            <p:cNvPr id="12" name="Rectangle 28"/>
            <p:cNvSpPr/>
            <p:nvPr/>
          </p:nvSpPr>
          <p:spPr>
            <a:xfrm>
              <a:off x="10898351" y="-8467"/>
              <a:ext cx="1290300"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CA"/>
            </a:p>
          </p:txBody>
        </p:sp>
        <p:sp>
          <p:nvSpPr>
            <p:cNvPr id="13" name="Rectangle 29"/>
            <p:cNvSpPr/>
            <p:nvPr/>
          </p:nvSpPr>
          <p:spPr>
            <a:xfrm>
              <a:off x="10938533" y="-8467"/>
              <a:ext cx="1250118"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CA"/>
            </a:p>
          </p:txBody>
        </p:sp>
        <p:sp>
          <p:nvSpPr>
            <p:cNvPr id="14" name="Isosceles Triangle 26"/>
            <p:cNvSpPr/>
            <p:nvPr/>
          </p:nvSpPr>
          <p:spPr>
            <a:xfrm>
              <a:off x="10371515" y="3589955"/>
              <a:ext cx="1817136" cy="3268045"/>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CA"/>
            </a:p>
          </p:txBody>
        </p:sp>
        <p:sp>
          <p:nvSpPr>
            <p:cNvPr id="15" name="Isosceles Triangle 28"/>
            <p:cNvSpPr/>
            <p:nvPr/>
          </p:nvSpPr>
          <p:spPr>
            <a:xfrm rot="10800000">
              <a:off x="0" y="462"/>
              <a:ext cx="842714" cy="5665505"/>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CA"/>
            </a:p>
          </p:txBody>
        </p:sp>
      </p:grpSp>
      <p:sp>
        <p:nvSpPr>
          <p:cNvPr id="39" name="Title 1"/>
          <p:cNvSpPr>
            <a:spLocks noGrp="1"/>
          </p:cNvSpPr>
          <p:nvPr>
            <p:ph type="ctrTitle"/>
          </p:nvPr>
        </p:nvSpPr>
        <p:spPr>
          <a:xfrm>
            <a:off x="963350" y="3419782"/>
            <a:ext cx="12226747" cy="2341407"/>
          </a:xfrm>
          <a:prstGeom prst="rect">
            <a:avLst/>
          </a:prstGeom>
        </p:spPr>
        <p:txBody>
          <a:bodyPr anchor="b">
            <a:noAutofit/>
          </a:bodyPr>
          <a:lstStyle>
            <a:lvl1pPr algn="r">
              <a:defRPr sz="7680">
                <a:solidFill>
                  <a:schemeClr val="accent1">
                    <a:lumMod val="75000"/>
                  </a:schemeClr>
                </a:solidFill>
              </a:defRPr>
            </a:lvl1pPr>
          </a:lstStyle>
          <a:p>
            <a:r>
              <a:rPr lang="fr-FR" dirty="0"/>
              <a:t>Modifiez le style du titre</a:t>
            </a:r>
            <a:endParaRPr lang="en-US" dirty="0"/>
          </a:p>
        </p:txBody>
      </p:sp>
      <p:sp>
        <p:nvSpPr>
          <p:cNvPr id="40" name="Subtitle 2"/>
          <p:cNvSpPr>
            <a:spLocks noGrp="1"/>
          </p:cNvSpPr>
          <p:nvPr>
            <p:ph type="subTitle" idx="1"/>
          </p:nvPr>
        </p:nvSpPr>
        <p:spPr>
          <a:xfrm>
            <a:off x="3781895" y="5761185"/>
            <a:ext cx="9408202" cy="2830975"/>
          </a:xfrm>
          <a:prstGeom prst="rect">
            <a:avLst/>
          </a:prstGeom>
        </p:spPr>
        <p:txBody>
          <a:bodyPr/>
          <a:lstStyle>
            <a:lvl1pPr marL="0" indent="0" algn="r">
              <a:buNone/>
              <a:defRPr>
                <a:solidFill>
                  <a:schemeClr val="accent1">
                    <a:lumMod val="75000"/>
                  </a:schemeClr>
                </a:solidFill>
              </a:defRPr>
            </a:lvl1pPr>
            <a:lvl2pPr marL="650230" indent="0" algn="ctr">
              <a:buNone/>
              <a:defRPr>
                <a:solidFill>
                  <a:schemeClr val="tx1">
                    <a:tint val="75000"/>
                  </a:schemeClr>
                </a:solidFill>
              </a:defRPr>
            </a:lvl2pPr>
            <a:lvl3pPr marL="1300460" indent="0" algn="ctr">
              <a:buNone/>
              <a:defRPr>
                <a:solidFill>
                  <a:schemeClr val="tx1">
                    <a:tint val="75000"/>
                  </a:schemeClr>
                </a:solidFill>
              </a:defRPr>
            </a:lvl3pPr>
            <a:lvl4pPr marL="1950690" indent="0" algn="ctr">
              <a:buNone/>
              <a:defRPr>
                <a:solidFill>
                  <a:schemeClr val="tx1">
                    <a:tint val="75000"/>
                  </a:schemeClr>
                </a:solidFill>
              </a:defRPr>
            </a:lvl4pPr>
            <a:lvl5pPr marL="2600919" indent="0" algn="ctr">
              <a:buNone/>
              <a:defRPr>
                <a:solidFill>
                  <a:schemeClr val="tx1">
                    <a:tint val="75000"/>
                  </a:schemeClr>
                </a:solidFill>
              </a:defRPr>
            </a:lvl5pPr>
            <a:lvl6pPr marL="3251149" indent="0" algn="ctr">
              <a:buNone/>
              <a:defRPr>
                <a:solidFill>
                  <a:schemeClr val="tx1">
                    <a:tint val="75000"/>
                  </a:schemeClr>
                </a:solidFill>
              </a:defRPr>
            </a:lvl6pPr>
            <a:lvl7pPr marL="3901379" indent="0" algn="ctr">
              <a:buNone/>
              <a:defRPr>
                <a:solidFill>
                  <a:schemeClr val="tx1">
                    <a:tint val="75000"/>
                  </a:schemeClr>
                </a:solidFill>
              </a:defRPr>
            </a:lvl7pPr>
            <a:lvl8pPr marL="4551609" indent="0" algn="ctr">
              <a:buNone/>
              <a:defRPr>
                <a:solidFill>
                  <a:schemeClr val="tx1">
                    <a:tint val="75000"/>
                  </a:schemeClr>
                </a:solidFill>
              </a:defRPr>
            </a:lvl8pPr>
            <a:lvl9pPr marL="5201839" indent="0" algn="ctr">
              <a:buNone/>
              <a:defRPr>
                <a:solidFill>
                  <a:schemeClr val="tx1">
                    <a:tint val="75000"/>
                  </a:schemeClr>
                </a:solidFill>
              </a:defRPr>
            </a:lvl9pPr>
          </a:lstStyle>
          <a:p>
            <a:r>
              <a:rPr lang="fr-FR" dirty="0"/>
              <a:t>Modifier le style des sous-titres du masque</a:t>
            </a:r>
            <a:endParaRPr lang="en-US" dirty="0"/>
          </a:p>
        </p:txBody>
      </p:sp>
      <p:sp>
        <p:nvSpPr>
          <p:cNvPr id="44" name="Espace réservé pour une image  7"/>
          <p:cNvSpPr>
            <a:spLocks noGrp="1"/>
          </p:cNvSpPr>
          <p:nvPr>
            <p:ph type="pic" sz="quarter" idx="13"/>
          </p:nvPr>
        </p:nvSpPr>
        <p:spPr>
          <a:xfrm>
            <a:off x="964101" y="5761185"/>
            <a:ext cx="2817793" cy="2818371"/>
          </a:xfrm>
        </p:spPr>
        <p:txBody>
          <a:bodyPr rtlCol="0">
            <a:normAutofit/>
          </a:bodyPr>
          <a:lstStyle>
            <a:lvl1pPr marL="0" indent="0">
              <a:buNone/>
              <a:defRPr/>
            </a:lvl1pPr>
          </a:lstStyle>
          <a:p>
            <a:pPr lvl="0"/>
            <a:r>
              <a:rPr lang="fr-FR" noProof="0"/>
              <a:t>Cliquez sur l'icône pour ajouter une image</a:t>
            </a:r>
            <a:endParaRPr lang="fr-CA" noProof="0" dirty="0"/>
          </a:p>
        </p:txBody>
      </p:sp>
      <p:sp>
        <p:nvSpPr>
          <p:cNvPr id="16" name="Date Placeholder 3"/>
          <p:cNvSpPr>
            <a:spLocks noGrp="1"/>
          </p:cNvSpPr>
          <p:nvPr>
            <p:ph type="dt" sz="half" idx="14"/>
          </p:nvPr>
        </p:nvSpPr>
        <p:spPr/>
        <p:txBody>
          <a:bodyPr/>
          <a:lstStyle>
            <a:lvl1pPr>
              <a:defRPr/>
            </a:lvl1pPr>
          </a:lstStyle>
          <a:p>
            <a:pPr>
              <a:defRPr/>
            </a:pPr>
            <a:fld id="{2A7A9983-5FDF-458F-99A6-B87494D67555}" type="datetime1">
              <a:rPr lang="fr-FR" smtClean="0"/>
              <a:t>24/11/2025</a:t>
            </a:fld>
            <a:endParaRPr lang="en-US" dirty="0"/>
          </a:p>
        </p:txBody>
      </p:sp>
      <p:sp>
        <p:nvSpPr>
          <p:cNvPr id="17" name="Footer Placeholder 4"/>
          <p:cNvSpPr>
            <a:spLocks noGrp="1"/>
          </p:cNvSpPr>
          <p:nvPr>
            <p:ph type="ftr" sz="quarter" idx="15"/>
          </p:nvPr>
        </p:nvSpPr>
        <p:spPr/>
        <p:txBody>
          <a:bodyPr/>
          <a:lstStyle>
            <a:lvl1pPr>
              <a:defRPr/>
            </a:lvl1pPr>
          </a:lstStyle>
          <a:p>
            <a:pPr>
              <a:defRPr/>
            </a:pPr>
            <a:r>
              <a:rPr lang="fr-CA" sz="1400" dirty="0"/>
              <a:t>Réseaux </a:t>
            </a:r>
            <a:r>
              <a:rPr lang="fr-CA" dirty="0"/>
              <a:t>- </a:t>
            </a:r>
            <a:r>
              <a:rPr lang="fr-CA" sz="1400" dirty="0"/>
              <a:t>420-W33-SF</a:t>
            </a:r>
            <a:endParaRPr lang="en-US" dirty="0"/>
          </a:p>
        </p:txBody>
      </p:sp>
      <p:sp>
        <p:nvSpPr>
          <p:cNvPr id="18" name="Slide Number Placeholder 5"/>
          <p:cNvSpPr>
            <a:spLocks noGrp="1"/>
          </p:cNvSpPr>
          <p:nvPr>
            <p:ph type="sldNum" sz="quarter" idx="16"/>
          </p:nvPr>
        </p:nvSpPr>
        <p:spPr/>
        <p:txBody>
          <a:bodyPr/>
          <a:lstStyle>
            <a:lvl1pPr>
              <a:defRPr/>
            </a:lvl1pPr>
          </a:lstStyle>
          <a:p>
            <a:pPr>
              <a:defRPr/>
            </a:pPr>
            <a:fld id="{0979D088-EBC2-452A-B31A-F71DEE5A3F5F}" type="slidenum">
              <a:rPr lang="en-US"/>
              <a:pPr>
                <a:defRPr/>
              </a:pPr>
              <a:t>‹N°›</a:t>
            </a:fld>
            <a:endParaRPr lang="en-US" dirty="0"/>
          </a:p>
        </p:txBody>
      </p:sp>
    </p:spTree>
    <p:extLst>
      <p:ext uri="{BB962C8B-B14F-4D97-AF65-F5344CB8AC3E}">
        <p14:creationId xmlns:p14="http://schemas.microsoft.com/office/powerpoint/2010/main" val="36820278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695064" y="3072838"/>
            <a:ext cx="12495031" cy="5908418"/>
          </a:xfrm>
          <a:prstGeom prst="rect">
            <a:avLst/>
          </a:prstGeom>
        </p:spPr>
        <p:txBody>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8" name="Espace réservé du texte 7"/>
          <p:cNvSpPr>
            <a:spLocks noGrp="1"/>
          </p:cNvSpPr>
          <p:nvPr>
            <p:ph type="body" sz="quarter" idx="13"/>
          </p:nvPr>
        </p:nvSpPr>
        <p:spPr>
          <a:xfrm>
            <a:off x="1593429" y="1851740"/>
            <a:ext cx="11596911" cy="842152"/>
          </a:xfrm>
          <a:prstGeom prst="rect">
            <a:avLst/>
          </a:prstGeom>
        </p:spPr>
        <p:txBody>
          <a:bodyPr>
            <a:normAutofit/>
          </a:bodyPr>
          <a:lstStyle>
            <a:lvl1pPr marL="0" indent="0">
              <a:buNone/>
              <a:defRPr sz="3982" baseline="0">
                <a:solidFill>
                  <a:schemeClr val="accent1">
                    <a:lumMod val="75000"/>
                  </a:schemeClr>
                </a:solidFill>
              </a:defRPr>
            </a:lvl1pPr>
          </a:lstStyle>
          <a:p>
            <a:pPr lvl="0"/>
            <a:r>
              <a:rPr lang="fr-FR"/>
              <a:t>Modifier les styles du texte du masque</a:t>
            </a:r>
          </a:p>
        </p:txBody>
      </p:sp>
      <p:sp>
        <p:nvSpPr>
          <p:cNvPr id="14" name="Titre 13"/>
          <p:cNvSpPr>
            <a:spLocks noGrp="1"/>
          </p:cNvSpPr>
          <p:nvPr>
            <p:ph type="title"/>
          </p:nvPr>
        </p:nvSpPr>
        <p:spPr>
          <a:xfrm>
            <a:off x="963349" y="866987"/>
            <a:ext cx="12226746" cy="984753"/>
          </a:xfrm>
        </p:spPr>
        <p:txBody>
          <a:bodyPr/>
          <a:lstStyle/>
          <a:p>
            <a:r>
              <a:rPr lang="fr-FR"/>
              <a:t>Modifiez le style du titre</a:t>
            </a:r>
            <a:endParaRPr lang="fr-CA"/>
          </a:p>
        </p:txBody>
      </p:sp>
      <p:sp>
        <p:nvSpPr>
          <p:cNvPr id="5" name="Date Placeholder 3"/>
          <p:cNvSpPr>
            <a:spLocks noGrp="1"/>
          </p:cNvSpPr>
          <p:nvPr>
            <p:ph type="dt" sz="half" idx="14"/>
          </p:nvPr>
        </p:nvSpPr>
        <p:spPr/>
        <p:txBody>
          <a:bodyPr/>
          <a:lstStyle>
            <a:lvl1pPr>
              <a:defRPr/>
            </a:lvl1pPr>
          </a:lstStyle>
          <a:p>
            <a:pPr>
              <a:defRPr/>
            </a:pPr>
            <a:fld id="{2BA5E0FF-B4CC-4A23-8992-295D89574F07}" type="datetime1">
              <a:rPr lang="fr-FR" smtClean="0"/>
              <a:t>24/11/2025</a:t>
            </a:fld>
            <a:endParaRPr lang="en-US" dirty="0"/>
          </a:p>
        </p:txBody>
      </p:sp>
      <p:sp>
        <p:nvSpPr>
          <p:cNvPr id="6" name="Footer Placeholder 4"/>
          <p:cNvSpPr>
            <a:spLocks noGrp="1"/>
          </p:cNvSpPr>
          <p:nvPr>
            <p:ph type="ftr" sz="quarter" idx="15"/>
          </p:nvPr>
        </p:nvSpPr>
        <p:spPr/>
        <p:txBody>
          <a:bodyPr/>
          <a:lstStyle>
            <a:lvl1pPr>
              <a:defRPr/>
            </a:lvl1pPr>
          </a:lstStyle>
          <a:p>
            <a:pPr>
              <a:defRPr/>
            </a:pPr>
            <a:r>
              <a:rPr lang="fr-CA" sz="1200" dirty="0"/>
              <a:t>Réseaux </a:t>
            </a:r>
            <a:r>
              <a:rPr lang="fr-CA" dirty="0"/>
              <a:t>- </a:t>
            </a:r>
            <a:r>
              <a:rPr lang="fr-CA" sz="1200" dirty="0"/>
              <a:t>420-W33-SF</a:t>
            </a:r>
            <a:endParaRPr lang="en-US" dirty="0"/>
          </a:p>
        </p:txBody>
      </p:sp>
      <p:sp>
        <p:nvSpPr>
          <p:cNvPr id="7" name="Slide Number Placeholder 5"/>
          <p:cNvSpPr>
            <a:spLocks noGrp="1"/>
          </p:cNvSpPr>
          <p:nvPr>
            <p:ph type="sldNum" sz="quarter" idx="16"/>
          </p:nvPr>
        </p:nvSpPr>
        <p:spPr/>
        <p:txBody>
          <a:bodyPr/>
          <a:lstStyle>
            <a:lvl1pPr>
              <a:defRPr/>
            </a:lvl1pPr>
          </a:lstStyle>
          <a:p>
            <a:pPr>
              <a:defRPr/>
            </a:pPr>
            <a:fld id="{EB10E54C-FCFD-4C7D-94E2-7EB06B64DD40}" type="slidenum">
              <a:rPr lang="en-US"/>
              <a:pPr>
                <a:defRPr/>
              </a:pPr>
              <a:t>‹N°›</a:t>
            </a:fld>
            <a:endParaRPr lang="en-US" dirty="0"/>
          </a:p>
        </p:txBody>
      </p:sp>
    </p:spTree>
    <p:extLst>
      <p:ext uri="{BB962C8B-B14F-4D97-AF65-F5344CB8AC3E}">
        <p14:creationId xmlns:p14="http://schemas.microsoft.com/office/powerpoint/2010/main" val="5010039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Vrai ou faux">
    <p:spTree>
      <p:nvGrpSpPr>
        <p:cNvPr id="1" name=""/>
        <p:cNvGrpSpPr/>
        <p:nvPr/>
      </p:nvGrpSpPr>
      <p:grpSpPr>
        <a:xfrm>
          <a:off x="0" y="0"/>
          <a:ext cx="0" cy="0"/>
          <a:chOff x="0" y="0"/>
          <a:chExt cx="0" cy="0"/>
        </a:xfrm>
      </p:grpSpPr>
      <p:sp>
        <p:nvSpPr>
          <p:cNvPr id="23" name="Text Placeholder 9"/>
          <p:cNvSpPr>
            <a:spLocks noGrp="1"/>
          </p:cNvSpPr>
          <p:nvPr>
            <p:ph type="body" sz="quarter" idx="13"/>
          </p:nvPr>
        </p:nvSpPr>
        <p:spPr>
          <a:xfrm>
            <a:off x="695063" y="2834498"/>
            <a:ext cx="12495032" cy="1073874"/>
          </a:xfrm>
          <a:prstGeom prst="rect">
            <a:avLst/>
          </a:prstGeom>
          <a:solidFill>
            <a:srgbClr val="0070C0"/>
          </a:solidFill>
        </p:spPr>
        <p:txBody>
          <a:bodyPr anchor="ctr">
            <a:noAutofit/>
          </a:bodyPr>
          <a:lstStyle>
            <a:lvl1pPr marL="0" indent="0" algn="ctr">
              <a:buFontTx/>
              <a:buNone/>
              <a:defRPr sz="4551">
                <a:solidFill>
                  <a:schemeClr val="bg1"/>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95064" y="3908372"/>
            <a:ext cx="12495032" cy="5072884"/>
          </a:xfrm>
          <a:prstGeom prst="rect">
            <a:avLst/>
          </a:prstGeom>
        </p:spPr>
        <p:txBody>
          <a:bodyPr>
            <a:normAutofit/>
          </a:bodyPr>
          <a:lstStyle>
            <a:lvl1pPr marL="0" indent="0" algn="l">
              <a:buNone/>
              <a:defRPr sz="3200">
                <a:solidFill>
                  <a:schemeClr val="tx1"/>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dirty="0"/>
              <a:t>Modifier les styles du texte du masque</a:t>
            </a:r>
          </a:p>
        </p:txBody>
      </p:sp>
      <p:sp>
        <p:nvSpPr>
          <p:cNvPr id="10" name="Titre 9"/>
          <p:cNvSpPr>
            <a:spLocks noGrp="1"/>
          </p:cNvSpPr>
          <p:nvPr>
            <p:ph type="title"/>
          </p:nvPr>
        </p:nvSpPr>
        <p:spPr>
          <a:xfrm>
            <a:off x="963349" y="866987"/>
            <a:ext cx="12226746" cy="984752"/>
          </a:xfrm>
        </p:spPr>
        <p:txBody>
          <a:bodyPr/>
          <a:lstStyle/>
          <a:p>
            <a:r>
              <a:rPr lang="fr-FR" dirty="0"/>
              <a:t>Modifiez le style du titre</a:t>
            </a:r>
            <a:endParaRPr lang="fr-CA" dirty="0"/>
          </a:p>
        </p:txBody>
      </p:sp>
      <p:sp>
        <p:nvSpPr>
          <p:cNvPr id="13" name="Espace réservé du texte 7"/>
          <p:cNvSpPr>
            <a:spLocks noGrp="1"/>
          </p:cNvSpPr>
          <p:nvPr>
            <p:ph type="body" sz="quarter" idx="14"/>
          </p:nvPr>
        </p:nvSpPr>
        <p:spPr>
          <a:xfrm>
            <a:off x="1593429" y="1851740"/>
            <a:ext cx="11596911" cy="842152"/>
          </a:xfrm>
          <a:prstGeom prst="rect">
            <a:avLst/>
          </a:prstGeom>
        </p:spPr>
        <p:txBody>
          <a:bodyPr>
            <a:normAutofit/>
          </a:bodyPr>
          <a:lstStyle>
            <a:lvl1pPr marL="0" indent="0">
              <a:buNone/>
              <a:defRPr sz="3982" baseline="0">
                <a:solidFill>
                  <a:schemeClr val="accent1">
                    <a:lumMod val="75000"/>
                  </a:schemeClr>
                </a:solidFill>
              </a:defRPr>
            </a:lvl1pPr>
          </a:lstStyle>
          <a:p>
            <a:pPr lvl="0"/>
            <a:r>
              <a:rPr lang="fr-FR"/>
              <a:t>Modifier les styles du texte du masque</a:t>
            </a:r>
          </a:p>
        </p:txBody>
      </p:sp>
      <p:sp>
        <p:nvSpPr>
          <p:cNvPr id="6" name="Date Placeholder 3"/>
          <p:cNvSpPr>
            <a:spLocks noGrp="1"/>
          </p:cNvSpPr>
          <p:nvPr>
            <p:ph type="dt" sz="half" idx="15"/>
          </p:nvPr>
        </p:nvSpPr>
        <p:spPr/>
        <p:txBody>
          <a:bodyPr/>
          <a:lstStyle>
            <a:lvl1pPr>
              <a:defRPr/>
            </a:lvl1pPr>
          </a:lstStyle>
          <a:p>
            <a:pPr>
              <a:defRPr/>
            </a:pPr>
            <a:fld id="{2B2AEBD0-EC11-4362-8467-1CCDD11D5762}" type="datetime1">
              <a:rPr lang="fr-FR" smtClean="0"/>
              <a:t>24/11/2025</a:t>
            </a:fld>
            <a:endParaRPr lang="en-US" dirty="0"/>
          </a:p>
        </p:txBody>
      </p:sp>
      <p:sp>
        <p:nvSpPr>
          <p:cNvPr id="7" name="Footer Placeholder 4"/>
          <p:cNvSpPr>
            <a:spLocks noGrp="1"/>
          </p:cNvSpPr>
          <p:nvPr>
            <p:ph type="ftr" sz="quarter" idx="16"/>
          </p:nvPr>
        </p:nvSpPr>
        <p:spPr/>
        <p:txBody>
          <a:bodyPr/>
          <a:lstStyle>
            <a:lvl1pPr>
              <a:defRPr/>
            </a:lvl1pPr>
          </a:lstStyle>
          <a:p>
            <a:pPr>
              <a:defRPr/>
            </a:pPr>
            <a:r>
              <a:rPr lang="fr-CA" sz="1200" dirty="0"/>
              <a:t>Réseaux </a:t>
            </a:r>
            <a:r>
              <a:rPr lang="fr-CA" dirty="0"/>
              <a:t>- </a:t>
            </a:r>
            <a:r>
              <a:rPr lang="fr-CA" sz="1200" dirty="0"/>
              <a:t>420-W33-SF</a:t>
            </a:r>
            <a:endParaRPr lang="en-US" dirty="0"/>
          </a:p>
        </p:txBody>
      </p:sp>
      <p:sp>
        <p:nvSpPr>
          <p:cNvPr id="8" name="Slide Number Placeholder 5"/>
          <p:cNvSpPr>
            <a:spLocks noGrp="1"/>
          </p:cNvSpPr>
          <p:nvPr>
            <p:ph type="sldNum" sz="quarter" idx="17"/>
          </p:nvPr>
        </p:nvSpPr>
        <p:spPr/>
        <p:txBody>
          <a:bodyPr/>
          <a:lstStyle>
            <a:lvl1pPr>
              <a:defRPr/>
            </a:lvl1pPr>
          </a:lstStyle>
          <a:p>
            <a:pPr>
              <a:defRPr/>
            </a:pPr>
            <a:fld id="{3CDFFEF9-0544-4D21-91D7-423C8CE9F133}" type="slidenum">
              <a:rPr lang="en-US"/>
              <a:pPr>
                <a:defRPr/>
              </a:pPr>
              <a:t>‹N°›</a:t>
            </a:fld>
            <a:endParaRPr lang="en-US" dirty="0"/>
          </a:p>
        </p:txBody>
      </p:sp>
    </p:spTree>
    <p:extLst>
      <p:ext uri="{BB962C8B-B14F-4D97-AF65-F5344CB8AC3E}">
        <p14:creationId xmlns:p14="http://schemas.microsoft.com/office/powerpoint/2010/main" val="379697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a:defRPr/>
            </a:pPr>
            <a:fld id="{C29E997F-5260-415C-A2E7-070F825F47C1}" type="datetime1">
              <a:rPr lang="fr-FR" smtClean="0"/>
              <a:t>24/11/2025</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13294494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95064" y="3072838"/>
            <a:ext cx="6102859" cy="590841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941939" y="3072838"/>
            <a:ext cx="6248159" cy="590841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pPr>
              <a:defRPr/>
            </a:pPr>
            <a:fld id="{4118136F-0148-4EA3-8755-E62C242395AB}" type="datetime1">
              <a:rPr lang="fr-FR" smtClean="0"/>
              <a:t>24/11/2025</a:t>
            </a:fld>
            <a:endParaRPr lang="en-US" dirty="0"/>
          </a:p>
        </p:txBody>
      </p:sp>
      <p:sp>
        <p:nvSpPr>
          <p:cNvPr id="6" name="Footer Placeholder 5"/>
          <p:cNvSpPr>
            <a:spLocks noGrp="1"/>
          </p:cNvSpPr>
          <p:nvPr>
            <p:ph type="ftr" sz="quarter" idx="11"/>
          </p:nvPr>
        </p:nvSpPr>
        <p:spPr/>
        <p:txBody>
          <a:bodyPr/>
          <a:lstStyle/>
          <a:p>
            <a:pPr>
              <a:defRPr/>
            </a:pPr>
            <a:r>
              <a:rPr lang="fr-CA" sz="1200" dirty="0"/>
              <a:t>Réseaux </a:t>
            </a:r>
            <a:r>
              <a:rPr lang="fr-CA" dirty="0"/>
              <a:t>- </a:t>
            </a:r>
            <a:r>
              <a:rPr lang="fr-CA" sz="1200" dirty="0"/>
              <a:t>420-W33-SF</a:t>
            </a:r>
            <a:endParaRPr lang="en-US" dirty="0"/>
          </a:p>
        </p:txBody>
      </p:sp>
      <p:sp>
        <p:nvSpPr>
          <p:cNvPr id="7" name="Slide Number Placeholder 6"/>
          <p:cNvSpPr>
            <a:spLocks noGrp="1"/>
          </p:cNvSpPr>
          <p:nvPr>
            <p:ph type="sldNum" sz="quarter" idx="12"/>
          </p:nvPr>
        </p:nvSpPr>
        <p:spPr/>
        <p:txBody>
          <a:bodyPr/>
          <a:lstStyle/>
          <a:p>
            <a:pPr>
              <a:defRPr/>
            </a:pPr>
            <a:fld id="{D52BE19E-6CB0-4375-BCBA-F84A97BE1D8C}" type="slidenum">
              <a:rPr lang="fr-FR" altLang="fr-FR" smtClean="0"/>
              <a:pPr>
                <a:defRPr/>
              </a:pPr>
              <a:t>‹N°›</a:t>
            </a:fld>
            <a:endParaRPr lang="fr-FR" altLang="fr-FR"/>
          </a:p>
        </p:txBody>
      </p:sp>
      <p:sp>
        <p:nvSpPr>
          <p:cNvPr id="8" name="Espace réservé du texte 7"/>
          <p:cNvSpPr>
            <a:spLocks noGrp="1"/>
          </p:cNvSpPr>
          <p:nvPr>
            <p:ph type="body" sz="quarter" idx="13"/>
          </p:nvPr>
        </p:nvSpPr>
        <p:spPr>
          <a:xfrm>
            <a:off x="1593429" y="1851740"/>
            <a:ext cx="11596911" cy="842152"/>
          </a:xfrm>
          <a:prstGeom prst="rect">
            <a:avLst/>
          </a:prstGeom>
        </p:spPr>
        <p:txBody>
          <a:bodyPr>
            <a:normAutofit/>
          </a:bodyPr>
          <a:lstStyle>
            <a:lvl1pPr marL="0" indent="0">
              <a:buNone/>
              <a:defRPr sz="3982" baseline="0">
                <a:solidFill>
                  <a:schemeClr val="accent1">
                    <a:lumMod val="75000"/>
                  </a:schemeClr>
                </a:solidFill>
              </a:defRPr>
            </a:lvl1pPr>
          </a:lstStyle>
          <a:p>
            <a:pPr lvl="0"/>
            <a:r>
              <a:rPr lang="fr-FR"/>
              <a:t>Modifier les styles du texte du masque</a:t>
            </a:r>
          </a:p>
        </p:txBody>
      </p:sp>
      <p:sp>
        <p:nvSpPr>
          <p:cNvPr id="9" name="Titre 13"/>
          <p:cNvSpPr>
            <a:spLocks noGrp="1"/>
          </p:cNvSpPr>
          <p:nvPr>
            <p:ph type="title"/>
          </p:nvPr>
        </p:nvSpPr>
        <p:spPr>
          <a:xfrm>
            <a:off x="963349" y="866987"/>
            <a:ext cx="12226746" cy="984753"/>
          </a:xfrm>
        </p:spPr>
        <p:txBody>
          <a:bodyPr/>
          <a:lstStyle/>
          <a:p>
            <a:r>
              <a:rPr lang="fr-FR"/>
              <a:t>Modifiez le style du titre</a:t>
            </a:r>
            <a:endParaRPr lang="fr-CA"/>
          </a:p>
        </p:txBody>
      </p:sp>
    </p:spTree>
    <p:extLst>
      <p:ext uri="{BB962C8B-B14F-4D97-AF65-F5344CB8AC3E}">
        <p14:creationId xmlns:p14="http://schemas.microsoft.com/office/powerpoint/2010/main" val="18582323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61090" y="3073398"/>
            <a:ext cx="5687033"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fr-FR"/>
              <a:t>Modifier les styles du texte du masque</a:t>
            </a:r>
          </a:p>
        </p:txBody>
      </p:sp>
      <p:sp>
        <p:nvSpPr>
          <p:cNvPr id="4" name="Content Placeholder 3"/>
          <p:cNvSpPr>
            <a:spLocks noGrp="1"/>
          </p:cNvSpPr>
          <p:nvPr>
            <p:ph sz="half" idx="2"/>
          </p:nvPr>
        </p:nvSpPr>
        <p:spPr>
          <a:xfrm>
            <a:off x="695064" y="3892971"/>
            <a:ext cx="5953059" cy="5088285"/>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797922" y="3073398"/>
            <a:ext cx="6392171"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fr-FR"/>
              <a:t>Modifier les styles du texte du masque</a:t>
            </a:r>
          </a:p>
        </p:txBody>
      </p:sp>
      <p:sp>
        <p:nvSpPr>
          <p:cNvPr id="6" name="Content Placeholder 5"/>
          <p:cNvSpPr>
            <a:spLocks noGrp="1"/>
          </p:cNvSpPr>
          <p:nvPr>
            <p:ph sz="quarter" idx="4"/>
          </p:nvPr>
        </p:nvSpPr>
        <p:spPr>
          <a:xfrm>
            <a:off x="6797923" y="3892971"/>
            <a:ext cx="6392172" cy="5088285"/>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pPr>
              <a:defRPr/>
            </a:pPr>
            <a:fld id="{F5B92F93-8698-42E2-9BDF-B5E7CB9A4EA4}" type="datetime1">
              <a:rPr lang="fr-FR" smtClean="0"/>
              <a:t>24/11/2025</a:t>
            </a:fld>
            <a:endParaRPr lang="en-US" dirty="0"/>
          </a:p>
        </p:txBody>
      </p:sp>
      <p:sp>
        <p:nvSpPr>
          <p:cNvPr id="8" name="Footer Placeholder 7"/>
          <p:cNvSpPr>
            <a:spLocks noGrp="1"/>
          </p:cNvSpPr>
          <p:nvPr>
            <p:ph type="ftr" sz="quarter" idx="11"/>
          </p:nvPr>
        </p:nvSpPr>
        <p:spPr/>
        <p:txBody>
          <a:bodyPr/>
          <a:lstStyle/>
          <a:p>
            <a:pPr>
              <a:defRPr/>
            </a:pPr>
            <a:r>
              <a:rPr lang="fr-CA" sz="1200" dirty="0"/>
              <a:t>Réseaux </a:t>
            </a:r>
            <a:r>
              <a:rPr lang="fr-CA" dirty="0"/>
              <a:t>- </a:t>
            </a:r>
            <a:r>
              <a:rPr lang="fr-CA" sz="1200" dirty="0"/>
              <a:t>420-W33-SF</a:t>
            </a:r>
            <a:endParaRPr lang="en-US" dirty="0"/>
          </a:p>
        </p:txBody>
      </p:sp>
      <p:sp>
        <p:nvSpPr>
          <p:cNvPr id="9" name="Slide Number Placeholder 8"/>
          <p:cNvSpPr>
            <a:spLocks noGrp="1"/>
          </p:cNvSpPr>
          <p:nvPr>
            <p:ph type="sldNum" sz="quarter" idx="12"/>
          </p:nvPr>
        </p:nvSpPr>
        <p:spPr/>
        <p:txBody>
          <a:bodyPr/>
          <a:lstStyle/>
          <a:p>
            <a:pPr>
              <a:defRPr/>
            </a:pPr>
            <a:fld id="{D52BE19E-6CB0-4375-BCBA-F84A97BE1D8C}" type="slidenum">
              <a:rPr lang="fr-FR" altLang="fr-FR" smtClean="0"/>
              <a:pPr>
                <a:defRPr/>
              </a:pPr>
              <a:t>‹N°›</a:t>
            </a:fld>
            <a:endParaRPr lang="fr-FR" altLang="fr-FR"/>
          </a:p>
        </p:txBody>
      </p:sp>
      <p:sp>
        <p:nvSpPr>
          <p:cNvPr id="10" name="Espace réservé du texte 7"/>
          <p:cNvSpPr>
            <a:spLocks noGrp="1"/>
          </p:cNvSpPr>
          <p:nvPr>
            <p:ph type="body" sz="quarter" idx="13"/>
          </p:nvPr>
        </p:nvSpPr>
        <p:spPr>
          <a:xfrm>
            <a:off x="1593429" y="1851740"/>
            <a:ext cx="11596911" cy="842152"/>
          </a:xfrm>
          <a:prstGeom prst="rect">
            <a:avLst/>
          </a:prstGeom>
        </p:spPr>
        <p:txBody>
          <a:bodyPr>
            <a:normAutofit/>
          </a:bodyPr>
          <a:lstStyle>
            <a:lvl1pPr marL="0" indent="0">
              <a:buNone/>
              <a:defRPr sz="3982" baseline="0">
                <a:solidFill>
                  <a:schemeClr val="accent1">
                    <a:lumMod val="75000"/>
                  </a:schemeClr>
                </a:solidFill>
              </a:defRPr>
            </a:lvl1pPr>
          </a:lstStyle>
          <a:p>
            <a:pPr lvl="0"/>
            <a:r>
              <a:rPr lang="fr-FR"/>
              <a:t>Modifier les styles du texte du masque</a:t>
            </a:r>
          </a:p>
        </p:txBody>
      </p:sp>
      <p:sp>
        <p:nvSpPr>
          <p:cNvPr id="11" name="Titre 13"/>
          <p:cNvSpPr>
            <a:spLocks noGrp="1"/>
          </p:cNvSpPr>
          <p:nvPr>
            <p:ph type="title"/>
          </p:nvPr>
        </p:nvSpPr>
        <p:spPr>
          <a:xfrm>
            <a:off x="963349" y="866987"/>
            <a:ext cx="12226746" cy="984753"/>
          </a:xfrm>
        </p:spPr>
        <p:txBody>
          <a:bodyPr/>
          <a:lstStyle/>
          <a:p>
            <a:r>
              <a:rPr lang="fr-FR"/>
              <a:t>Modifiez le style du titre</a:t>
            </a:r>
            <a:endParaRPr lang="fr-CA"/>
          </a:p>
        </p:txBody>
      </p:sp>
    </p:spTree>
    <p:extLst>
      <p:ext uri="{BB962C8B-B14F-4D97-AF65-F5344CB8AC3E}">
        <p14:creationId xmlns:p14="http://schemas.microsoft.com/office/powerpoint/2010/main" val="422396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963350" y="3841234"/>
            <a:ext cx="12226746" cy="2597804"/>
          </a:xfrm>
        </p:spPr>
        <p:txBody>
          <a:bodyPr anchor="b"/>
          <a:lstStyle>
            <a:lvl1pPr algn="l">
              <a:defRPr sz="5689" b="0" cap="none"/>
            </a:lvl1pPr>
          </a:lstStyle>
          <a:p>
            <a:r>
              <a:rPr lang="fr-FR"/>
              <a:t>Modifiez le style du titre</a:t>
            </a:r>
            <a:endParaRPr lang="en-US" dirty="0"/>
          </a:p>
        </p:txBody>
      </p:sp>
      <p:sp>
        <p:nvSpPr>
          <p:cNvPr id="3" name="Text Placeholder 2"/>
          <p:cNvSpPr>
            <a:spLocks noGrp="1"/>
          </p:cNvSpPr>
          <p:nvPr>
            <p:ph type="body" idx="1"/>
          </p:nvPr>
        </p:nvSpPr>
        <p:spPr>
          <a:xfrm>
            <a:off x="963350" y="6439037"/>
            <a:ext cx="12226746" cy="1223680"/>
          </a:xfrm>
        </p:spPr>
        <p:txBody>
          <a:bodyPr anchor="t"/>
          <a:lstStyle>
            <a:lvl1pPr marL="0" indent="0" algn="l">
              <a:buNone/>
              <a:defRPr sz="2844">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D70C79B9-0501-4934-B878-FC63744507F5}" type="datetime1">
              <a:rPr lang="fr-FR" smtClean="0"/>
              <a:t>24/11/2025</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1031870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963350" y="3072838"/>
            <a:ext cx="5950809" cy="55193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239290" y="3072838"/>
            <a:ext cx="5950808" cy="55193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pPr>
              <a:defRPr/>
            </a:pPr>
            <a:fld id="{8EC3C2DD-9412-427F-B6F7-DC84DE8FCCA2}" type="datetime1">
              <a:rPr lang="fr-FR" smtClean="0"/>
              <a:t>24/11/2025</a:t>
            </a:fld>
            <a:endParaRPr lang="en-US" dirty="0"/>
          </a:p>
        </p:txBody>
      </p:sp>
      <p:sp>
        <p:nvSpPr>
          <p:cNvPr id="6" name="Footer Placeholder 5"/>
          <p:cNvSpPr>
            <a:spLocks noGrp="1"/>
          </p:cNvSpPr>
          <p:nvPr>
            <p:ph type="ftr" sz="quarter" idx="11"/>
          </p:nvPr>
        </p:nvSpPr>
        <p:spPr/>
        <p:txBody>
          <a:bodyPr/>
          <a:lstStyle/>
          <a:p>
            <a:pPr>
              <a:defRPr/>
            </a:pPr>
            <a:r>
              <a:rPr lang="fr-CA" sz="1400"/>
              <a:t>Réseaux - 420-W33-SF</a:t>
            </a:r>
            <a:endParaRPr lang="en-US" dirty="0"/>
          </a:p>
        </p:txBody>
      </p:sp>
      <p:sp>
        <p:nvSpPr>
          <p:cNvPr id="7" name="Slide Number Placeholder 6"/>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3790782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961090" y="3073398"/>
            <a:ext cx="5953068"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fr-FR"/>
              <a:t>Cliquez pour modifier les styles du texte du masque</a:t>
            </a:r>
          </a:p>
        </p:txBody>
      </p:sp>
      <p:sp>
        <p:nvSpPr>
          <p:cNvPr id="4" name="Content Placeholder 3"/>
          <p:cNvSpPr>
            <a:spLocks noGrp="1"/>
          </p:cNvSpPr>
          <p:nvPr>
            <p:ph sz="half" idx="2"/>
          </p:nvPr>
        </p:nvSpPr>
        <p:spPr>
          <a:xfrm>
            <a:off x="961090" y="3892971"/>
            <a:ext cx="5953068" cy="4699189"/>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237032" y="3073398"/>
            <a:ext cx="5953061"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fr-FR"/>
              <a:t>Cliquez pour modifier les styles du texte du masque</a:t>
            </a:r>
          </a:p>
        </p:txBody>
      </p:sp>
      <p:sp>
        <p:nvSpPr>
          <p:cNvPr id="6" name="Content Placeholder 5"/>
          <p:cNvSpPr>
            <a:spLocks noGrp="1"/>
          </p:cNvSpPr>
          <p:nvPr>
            <p:ph sz="quarter" idx="4"/>
          </p:nvPr>
        </p:nvSpPr>
        <p:spPr>
          <a:xfrm>
            <a:off x="7237035" y="3892971"/>
            <a:ext cx="5953059" cy="4699189"/>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pPr>
              <a:defRPr/>
            </a:pPr>
            <a:fld id="{E41EA075-585F-4491-B24F-18047C0FF089}" type="datetime1">
              <a:rPr lang="fr-FR" smtClean="0"/>
              <a:t>24/11/2025</a:t>
            </a:fld>
            <a:endParaRPr lang="en-US" dirty="0"/>
          </a:p>
        </p:txBody>
      </p:sp>
      <p:sp>
        <p:nvSpPr>
          <p:cNvPr id="8" name="Footer Placeholder 7"/>
          <p:cNvSpPr>
            <a:spLocks noGrp="1"/>
          </p:cNvSpPr>
          <p:nvPr>
            <p:ph type="ftr" sz="quarter" idx="11"/>
          </p:nvPr>
        </p:nvSpPr>
        <p:spPr/>
        <p:txBody>
          <a:bodyPr/>
          <a:lstStyle/>
          <a:p>
            <a:pPr>
              <a:defRPr/>
            </a:pPr>
            <a:r>
              <a:rPr lang="fr-CA" sz="1400"/>
              <a:t>Réseaux - 420-W33-SF</a:t>
            </a:r>
            <a:endParaRPr lang="en-US" dirty="0"/>
          </a:p>
        </p:txBody>
      </p:sp>
      <p:sp>
        <p:nvSpPr>
          <p:cNvPr id="9" name="Slide Number Placeholder 8"/>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1045710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963349" y="866987"/>
            <a:ext cx="12226746" cy="1878471"/>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pPr>
              <a:defRPr/>
            </a:pPr>
            <a:fld id="{23FDD86E-FF9D-42D9-A0B5-2D006B349F08}" type="datetime1">
              <a:rPr lang="fr-FR" smtClean="0"/>
              <a:t>24/11/2025</a:t>
            </a:fld>
            <a:endParaRPr lang="en-US" dirty="0"/>
          </a:p>
        </p:txBody>
      </p:sp>
      <p:sp>
        <p:nvSpPr>
          <p:cNvPr id="4" name="Footer Placeholder 3"/>
          <p:cNvSpPr>
            <a:spLocks noGrp="1"/>
          </p:cNvSpPr>
          <p:nvPr>
            <p:ph type="ftr" sz="quarter" idx="11"/>
          </p:nvPr>
        </p:nvSpPr>
        <p:spPr/>
        <p:txBody>
          <a:bodyPr/>
          <a:lstStyle/>
          <a:p>
            <a:pPr>
              <a:defRPr/>
            </a:pPr>
            <a:r>
              <a:rPr lang="fr-CA" sz="1400"/>
              <a:t>Réseaux - 420-W33-SF</a:t>
            </a:r>
            <a:endParaRPr lang="en-US" dirty="0"/>
          </a:p>
        </p:txBody>
      </p:sp>
      <p:sp>
        <p:nvSpPr>
          <p:cNvPr id="5" name="Slide Number Placeholder 4"/>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2178508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E630FF-71FC-4017-8CB8-CED74486AEC0}" type="datetime1">
              <a:rPr lang="fr-FR" smtClean="0"/>
              <a:t>24/11/2025</a:t>
            </a:fld>
            <a:endParaRPr lang="en-US" dirty="0"/>
          </a:p>
        </p:txBody>
      </p:sp>
      <p:sp>
        <p:nvSpPr>
          <p:cNvPr id="3" name="Footer Placeholder 2"/>
          <p:cNvSpPr>
            <a:spLocks noGrp="1"/>
          </p:cNvSpPr>
          <p:nvPr>
            <p:ph type="ftr" sz="quarter" idx="11"/>
          </p:nvPr>
        </p:nvSpPr>
        <p:spPr/>
        <p:txBody>
          <a:bodyPr/>
          <a:lstStyle/>
          <a:p>
            <a:r>
              <a:rPr lang="fr-CA"/>
              <a:t>Réseaux - 420-W33-SF</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436663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63349" y="2131348"/>
            <a:ext cx="5482163" cy="1818263"/>
          </a:xfrm>
        </p:spPr>
        <p:txBody>
          <a:bodyPr anchor="b">
            <a:normAutofit/>
          </a:bodyPr>
          <a:lstStyle>
            <a:lvl1pPr>
              <a:defRPr sz="2844"/>
            </a:lvl1pPr>
          </a:lstStyle>
          <a:p>
            <a:r>
              <a:rPr lang="fr-FR"/>
              <a:t>Modifiez le style du titre</a:t>
            </a:r>
            <a:endParaRPr lang="en-US" dirty="0"/>
          </a:p>
        </p:txBody>
      </p:sp>
      <p:sp>
        <p:nvSpPr>
          <p:cNvPr id="3" name="Content Placeholder 2"/>
          <p:cNvSpPr>
            <a:spLocks noGrp="1"/>
          </p:cNvSpPr>
          <p:nvPr>
            <p:ph idx="1"/>
          </p:nvPr>
        </p:nvSpPr>
        <p:spPr>
          <a:xfrm>
            <a:off x="6770641" y="732337"/>
            <a:ext cx="6419454" cy="78598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963349" y="3949610"/>
            <a:ext cx="5482163" cy="3675661"/>
          </a:xfrm>
        </p:spPr>
        <p:txBody>
          <a:bodyPr>
            <a:normAutofit/>
          </a:bodyPr>
          <a:lstStyle>
            <a:lvl1pPr marL="0" indent="0">
              <a:buNone/>
              <a:defRPr sz="1991"/>
            </a:lvl1pPr>
            <a:lvl2pPr marL="650035" indent="0">
              <a:buNone/>
              <a:defRPr sz="1991"/>
            </a:lvl2pPr>
            <a:lvl3pPr marL="1300070" indent="0">
              <a:buNone/>
              <a:defRPr sz="1707"/>
            </a:lvl3pPr>
            <a:lvl4pPr marL="1950105" indent="0">
              <a:buNone/>
              <a:defRPr sz="1422"/>
            </a:lvl4pPr>
            <a:lvl5pPr marL="2600139" indent="0">
              <a:buNone/>
              <a:defRPr sz="1422"/>
            </a:lvl5pPr>
            <a:lvl6pPr marL="3250174" indent="0">
              <a:buNone/>
              <a:defRPr sz="1422"/>
            </a:lvl6pPr>
            <a:lvl7pPr marL="3900209" indent="0">
              <a:buNone/>
              <a:defRPr sz="1422"/>
            </a:lvl7pPr>
            <a:lvl8pPr marL="4550244" indent="0">
              <a:buNone/>
              <a:defRPr sz="1422"/>
            </a:lvl8pPr>
            <a:lvl9pPr marL="5200279" indent="0">
              <a:buNone/>
              <a:defRPr sz="1422"/>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pPr>
              <a:defRPr/>
            </a:pPr>
            <a:fld id="{1C7910F1-7B3A-47D2-B3CA-2AAC15C77E84}" type="datetime1">
              <a:rPr lang="fr-FR" smtClean="0"/>
              <a:t>24/11/2025</a:t>
            </a:fld>
            <a:endParaRPr lang="en-US" dirty="0"/>
          </a:p>
        </p:txBody>
      </p:sp>
      <p:sp>
        <p:nvSpPr>
          <p:cNvPr id="6" name="Footer Placeholder 5"/>
          <p:cNvSpPr>
            <a:spLocks noGrp="1"/>
          </p:cNvSpPr>
          <p:nvPr>
            <p:ph type="ftr" sz="quarter" idx="11"/>
          </p:nvPr>
        </p:nvSpPr>
        <p:spPr/>
        <p:txBody>
          <a:bodyPr/>
          <a:lstStyle/>
          <a:p>
            <a:pPr>
              <a:defRPr/>
            </a:pPr>
            <a:r>
              <a:rPr lang="fr-CA" sz="1400"/>
              <a:t>Réseaux - 420-W33-SF</a:t>
            </a:r>
            <a:endParaRPr lang="en-US" dirty="0"/>
          </a:p>
        </p:txBody>
      </p:sp>
      <p:sp>
        <p:nvSpPr>
          <p:cNvPr id="7" name="Slide Number Placeholder 6"/>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2968975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63350" y="6827520"/>
            <a:ext cx="12226744" cy="806027"/>
          </a:xfrm>
        </p:spPr>
        <p:txBody>
          <a:bodyPr anchor="b">
            <a:normAutofit/>
          </a:bodyPr>
          <a:lstStyle>
            <a:lvl1pPr algn="l">
              <a:defRPr sz="3413" b="0"/>
            </a:lvl1pPr>
          </a:lstStyle>
          <a:p>
            <a:r>
              <a:rPr lang="fr-FR"/>
              <a:t>Modifiez le style du titre</a:t>
            </a:r>
            <a:endParaRPr lang="en-US" dirty="0"/>
          </a:p>
        </p:txBody>
      </p:sp>
      <p:sp>
        <p:nvSpPr>
          <p:cNvPr id="3" name="Picture Placeholder 2"/>
          <p:cNvSpPr>
            <a:spLocks noGrp="1" noChangeAspect="1"/>
          </p:cNvSpPr>
          <p:nvPr>
            <p:ph type="pic" idx="1"/>
          </p:nvPr>
        </p:nvSpPr>
        <p:spPr>
          <a:xfrm>
            <a:off x="963349" y="866986"/>
            <a:ext cx="12226746" cy="5469466"/>
          </a:xfrm>
        </p:spPr>
        <p:txBody>
          <a:bodyPr anchor="t">
            <a:normAutofit/>
          </a:bodyPr>
          <a:lstStyle>
            <a:lvl1pPr marL="0" indent="0" algn="ctr">
              <a:buNone/>
              <a:defRPr sz="2276"/>
            </a:lvl1pPr>
            <a:lvl2pPr marL="650230" indent="0">
              <a:buNone/>
              <a:defRPr sz="2276"/>
            </a:lvl2pPr>
            <a:lvl3pPr marL="1300460" indent="0">
              <a:buNone/>
              <a:defRPr sz="2276"/>
            </a:lvl3pPr>
            <a:lvl4pPr marL="1950690" indent="0">
              <a:buNone/>
              <a:defRPr sz="2276"/>
            </a:lvl4pPr>
            <a:lvl5pPr marL="2600919" indent="0">
              <a:buNone/>
              <a:defRPr sz="2276"/>
            </a:lvl5pPr>
            <a:lvl6pPr marL="3251149" indent="0">
              <a:buNone/>
              <a:defRPr sz="2276"/>
            </a:lvl6pPr>
            <a:lvl7pPr marL="3901379" indent="0">
              <a:buNone/>
              <a:defRPr sz="2276"/>
            </a:lvl7pPr>
            <a:lvl8pPr marL="4551609" indent="0">
              <a:buNone/>
              <a:defRPr sz="2276"/>
            </a:lvl8pPr>
            <a:lvl9pPr marL="5201839" indent="0">
              <a:buNone/>
              <a:defRPr sz="2276"/>
            </a:lvl9pPr>
          </a:lstStyle>
          <a:p>
            <a:r>
              <a:rPr lang="fr-FR"/>
              <a:t>Cliquez sur l'icône pour ajouter une image</a:t>
            </a:r>
            <a:endParaRPr lang="en-US" dirty="0"/>
          </a:p>
        </p:txBody>
      </p:sp>
      <p:sp>
        <p:nvSpPr>
          <p:cNvPr id="4" name="Text Placeholder 3"/>
          <p:cNvSpPr>
            <a:spLocks noGrp="1"/>
          </p:cNvSpPr>
          <p:nvPr>
            <p:ph type="body" sz="half" idx="2"/>
          </p:nvPr>
        </p:nvSpPr>
        <p:spPr>
          <a:xfrm>
            <a:off x="963350" y="7633547"/>
            <a:ext cx="12226744" cy="958612"/>
          </a:xfrm>
        </p:spPr>
        <p:txBody>
          <a:bodyPr>
            <a:normAutofit/>
          </a:bodyPr>
          <a:lstStyle>
            <a:lvl1pPr marL="0" indent="0">
              <a:buNone/>
              <a:defRPr sz="1707"/>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fr-FR"/>
              <a:t>Cliquez pour modifier les styles du texte du masque</a:t>
            </a:r>
          </a:p>
        </p:txBody>
      </p:sp>
      <p:sp>
        <p:nvSpPr>
          <p:cNvPr id="6" name="Footer Placeholder 5"/>
          <p:cNvSpPr>
            <a:spLocks noGrp="1"/>
          </p:cNvSpPr>
          <p:nvPr>
            <p:ph type="ftr" sz="quarter" idx="11"/>
          </p:nvPr>
        </p:nvSpPr>
        <p:spPr/>
        <p:txBody>
          <a:bodyPr/>
          <a:lstStyle/>
          <a:p>
            <a:pPr>
              <a:defRPr/>
            </a:pPr>
            <a:r>
              <a:rPr lang="fr-CA"/>
              <a:t>Réseaux - 420-W33-SF</a:t>
            </a:r>
            <a:endParaRPr lang="en-US"/>
          </a:p>
        </p:txBody>
      </p:sp>
      <p:sp>
        <p:nvSpPr>
          <p:cNvPr id="7" name="Slide Number Placeholder 6"/>
          <p:cNvSpPr>
            <a:spLocks noGrp="1"/>
          </p:cNvSpPr>
          <p:nvPr>
            <p:ph type="sldNum" sz="quarter" idx="12"/>
          </p:nvPr>
        </p:nvSpPr>
        <p:spPr/>
        <p:txBody>
          <a:bodyPr/>
          <a:lstStyle/>
          <a:p>
            <a:pPr>
              <a:defRPr/>
            </a:pPr>
            <a:fld id="{D52BE19E-6CB0-4375-BCBA-F84A97BE1D8C}" type="slidenum">
              <a:rPr lang="fr-FR" altLang="fr-FR" smtClean="0"/>
              <a:pPr>
                <a:defRPr/>
              </a:pPr>
              <a:t>‹N°›</a:t>
            </a:fld>
            <a:endParaRPr lang="fr-FR" altLang="fr-FR"/>
          </a:p>
        </p:txBody>
      </p:sp>
      <p:sp>
        <p:nvSpPr>
          <p:cNvPr id="5" name="Date Placeholder 4"/>
          <p:cNvSpPr>
            <a:spLocks noGrp="1"/>
          </p:cNvSpPr>
          <p:nvPr>
            <p:ph type="dt" sz="half" idx="10"/>
          </p:nvPr>
        </p:nvSpPr>
        <p:spPr/>
        <p:txBody>
          <a:bodyPr/>
          <a:lstStyle/>
          <a:p>
            <a:pPr>
              <a:defRPr/>
            </a:pPr>
            <a:fld id="{73989DA6-F87C-4233-A579-8183C2E14D73}" type="datetime1">
              <a:rPr lang="fr-FR" smtClean="0"/>
              <a:t>24/11/2025</a:t>
            </a:fld>
            <a:endParaRPr lang="en-US" dirty="0"/>
          </a:p>
        </p:txBody>
      </p:sp>
    </p:spTree>
    <p:extLst>
      <p:ext uri="{BB962C8B-B14F-4D97-AF65-F5344CB8AC3E}">
        <p14:creationId xmlns:p14="http://schemas.microsoft.com/office/powerpoint/2010/main" val="1394147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12041"/>
            <a:ext cx="17340263" cy="9765642"/>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CA"/>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CA"/>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CA"/>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CA"/>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CA"/>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CA"/>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CA"/>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CA"/>
            </a:p>
          </p:txBody>
        </p:sp>
      </p:grpSp>
      <p:sp>
        <p:nvSpPr>
          <p:cNvPr id="2" name="Title Placeholder 1"/>
          <p:cNvSpPr>
            <a:spLocks noGrp="1"/>
          </p:cNvSpPr>
          <p:nvPr>
            <p:ph type="title"/>
          </p:nvPr>
        </p:nvSpPr>
        <p:spPr>
          <a:xfrm>
            <a:off x="963349" y="866987"/>
            <a:ext cx="12226746" cy="1878471"/>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963349" y="3072838"/>
            <a:ext cx="12226746" cy="551932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247614" y="8592160"/>
            <a:ext cx="1297020" cy="519289"/>
          </a:xfrm>
          <a:prstGeom prst="rect">
            <a:avLst/>
          </a:prstGeom>
        </p:spPr>
        <p:txBody>
          <a:bodyPr vert="horz" lIns="91440" tIns="45720" rIns="91440" bIns="45720" rtlCol="0" anchor="ctr"/>
          <a:lstStyle>
            <a:lvl1pPr algn="r">
              <a:defRPr sz="1280">
                <a:solidFill>
                  <a:schemeClr val="tx1">
                    <a:tint val="75000"/>
                  </a:schemeClr>
                </a:solidFill>
              </a:defRPr>
            </a:lvl1pPr>
          </a:lstStyle>
          <a:p>
            <a:pPr>
              <a:defRPr/>
            </a:pPr>
            <a:fld id="{37D9CD48-1552-4FFE-BD58-8A89025F374F}" type="datetime1">
              <a:rPr lang="fr-FR" smtClean="0"/>
              <a:t>24/11/2025</a:t>
            </a:fld>
            <a:endParaRPr lang="en-US" dirty="0"/>
          </a:p>
        </p:txBody>
      </p:sp>
      <p:sp>
        <p:nvSpPr>
          <p:cNvPr id="5" name="Footer Placeholder 4"/>
          <p:cNvSpPr>
            <a:spLocks noGrp="1"/>
          </p:cNvSpPr>
          <p:nvPr>
            <p:ph type="ftr" sz="quarter" idx="3"/>
          </p:nvPr>
        </p:nvSpPr>
        <p:spPr>
          <a:xfrm>
            <a:off x="963349" y="8592160"/>
            <a:ext cx="8956877" cy="519289"/>
          </a:xfrm>
          <a:prstGeom prst="rect">
            <a:avLst/>
          </a:prstGeom>
        </p:spPr>
        <p:txBody>
          <a:bodyPr vert="horz" lIns="91440" tIns="45720" rIns="91440" bIns="45720" rtlCol="0" anchor="ctr"/>
          <a:lstStyle>
            <a:lvl1pPr algn="l">
              <a:defRPr sz="1280">
                <a:solidFill>
                  <a:schemeClr val="tx1">
                    <a:tint val="75000"/>
                  </a:schemeClr>
                </a:solidFill>
              </a:defRPr>
            </a:lvl1pPr>
          </a:lstStyle>
          <a:p>
            <a:pPr>
              <a:defRPr/>
            </a:pPr>
            <a:r>
              <a:rPr lang="fr-CA" sz="1400"/>
              <a:t>Réseaux - 420-W33-SF</a:t>
            </a:r>
            <a:endParaRPr lang="en-US" dirty="0"/>
          </a:p>
        </p:txBody>
      </p:sp>
      <p:sp>
        <p:nvSpPr>
          <p:cNvPr id="6" name="Slide Number Placeholder 5"/>
          <p:cNvSpPr>
            <a:spLocks noGrp="1"/>
          </p:cNvSpPr>
          <p:nvPr>
            <p:ph type="sldNum" sz="quarter" idx="4"/>
          </p:nvPr>
        </p:nvSpPr>
        <p:spPr>
          <a:xfrm>
            <a:off x="12218206" y="8592160"/>
            <a:ext cx="971890" cy="519289"/>
          </a:xfrm>
          <a:prstGeom prst="rect">
            <a:avLst/>
          </a:prstGeom>
        </p:spPr>
        <p:txBody>
          <a:bodyPr vert="horz" lIns="91440" tIns="45720" rIns="91440" bIns="45720" rtlCol="0" anchor="ctr"/>
          <a:lstStyle>
            <a:lvl1pPr algn="r">
              <a:defRPr sz="1280">
                <a:solidFill>
                  <a:schemeClr val="accent1"/>
                </a:solidFill>
              </a:defRPr>
            </a:lvl1p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4035114675"/>
      </p:ext>
    </p:extLst>
  </p:cSld>
  <p:clrMap bg1="lt1" tx1="dk1" bg2="lt2" tx2="dk2" accent1="accent1" accent2="accent2" accent3="accent3" accent4="accent4" accent5="accent5" accent6="accent6" hlink="hlink" folHlink="folHlink"/>
  <p:sldLayoutIdLst>
    <p:sldLayoutId id="2147483947" r:id="rId1"/>
    <p:sldLayoutId id="2147483948" r:id="rId2"/>
    <p:sldLayoutId id="2147483949" r:id="rId3"/>
    <p:sldLayoutId id="2147483950" r:id="rId4"/>
    <p:sldLayoutId id="2147483951" r:id="rId5"/>
    <p:sldLayoutId id="2147483952" r:id="rId6"/>
    <p:sldLayoutId id="2147483953" r:id="rId7"/>
    <p:sldLayoutId id="2147483954" r:id="rId8"/>
    <p:sldLayoutId id="2147483955" r:id="rId9"/>
    <p:sldLayoutId id="2147483956" r:id="rId10"/>
    <p:sldLayoutId id="2147483957" r:id="rId11"/>
    <p:sldLayoutId id="2147483958" r:id="rId12"/>
    <p:sldLayoutId id="2147483959" r:id="rId13"/>
    <p:sldLayoutId id="2147483960" r:id="rId14"/>
    <p:sldLayoutId id="2147483961" r:id="rId15"/>
    <p:sldLayoutId id="2147483962" r:id="rId16"/>
    <p:sldLayoutId id="2147483963" r:id="rId17"/>
    <p:sldLayoutId id="2147483964" r:id="rId18"/>
    <p:sldLayoutId id="2147483876" r:id="rId19"/>
    <p:sldLayoutId id="2147483929" r:id="rId20"/>
    <p:sldLayoutId id="2147483930" r:id="rId21"/>
  </p:sldLayoutIdLst>
  <p:hf hdr="0"/>
  <p:txStyles>
    <p:titleStyle>
      <a:lvl1pPr algn="l" defTabSz="650230" rtl="0" eaLnBrk="1" latinLnBrk="0" hangingPunct="1">
        <a:spcBef>
          <a:spcPct val="0"/>
        </a:spcBef>
        <a:buNone/>
        <a:defRPr sz="512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487672" indent="-487672" algn="l" defTabSz="650230" rtl="0" eaLnBrk="1" latinLnBrk="0" hangingPunct="1">
        <a:spcBef>
          <a:spcPts val="1422"/>
        </a:spcBef>
        <a:spcAft>
          <a:spcPts val="0"/>
        </a:spcAft>
        <a:buClr>
          <a:schemeClr val="accent1"/>
        </a:buClr>
        <a:buSzPct val="80000"/>
        <a:buFont typeface="Wingdings 3" charset="2"/>
        <a:buChar char=""/>
        <a:defRPr sz="2560" kern="1200">
          <a:solidFill>
            <a:schemeClr val="tx1">
              <a:lumMod val="75000"/>
              <a:lumOff val="25000"/>
            </a:schemeClr>
          </a:solidFill>
          <a:latin typeface="+mn-lt"/>
          <a:ea typeface="+mn-ea"/>
          <a:cs typeface="+mn-cs"/>
        </a:defRPr>
      </a:lvl1pPr>
      <a:lvl2pPr marL="1056623" indent="-406394" algn="l" defTabSz="650230" rtl="0" eaLnBrk="1" latinLnBrk="0" hangingPunct="1">
        <a:spcBef>
          <a:spcPts val="1422"/>
        </a:spcBef>
        <a:spcAft>
          <a:spcPts val="0"/>
        </a:spcAft>
        <a:buClr>
          <a:schemeClr val="accent1"/>
        </a:buClr>
        <a:buSzPct val="80000"/>
        <a:buFont typeface="Wingdings 3" charset="2"/>
        <a:buChar char=""/>
        <a:defRPr sz="2276" kern="1200">
          <a:solidFill>
            <a:schemeClr val="tx1">
              <a:lumMod val="75000"/>
              <a:lumOff val="25000"/>
            </a:schemeClr>
          </a:solidFill>
          <a:latin typeface="+mn-lt"/>
          <a:ea typeface="+mn-ea"/>
          <a:cs typeface="+mn-cs"/>
        </a:defRPr>
      </a:lvl2pPr>
      <a:lvl3pPr marL="1625575" indent="-325115" algn="l" defTabSz="650230" rtl="0" eaLnBrk="1" latinLnBrk="0" hangingPunct="1">
        <a:spcBef>
          <a:spcPts val="1422"/>
        </a:spcBef>
        <a:spcAft>
          <a:spcPts val="0"/>
        </a:spcAft>
        <a:buClr>
          <a:schemeClr val="accent1"/>
        </a:buClr>
        <a:buSzPct val="80000"/>
        <a:buFont typeface="Wingdings 3" charset="2"/>
        <a:buChar char=""/>
        <a:defRPr sz="1991" kern="1200">
          <a:solidFill>
            <a:schemeClr val="tx1">
              <a:lumMod val="75000"/>
              <a:lumOff val="25000"/>
            </a:schemeClr>
          </a:solidFill>
          <a:latin typeface="+mn-lt"/>
          <a:ea typeface="+mn-ea"/>
          <a:cs typeface="+mn-cs"/>
        </a:defRPr>
      </a:lvl3pPr>
      <a:lvl4pPr marL="227580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4pPr>
      <a:lvl5pPr marL="292603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5pPr>
      <a:lvl6pPr marL="357626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6pPr>
      <a:lvl7pPr marL="422649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7pPr>
      <a:lvl8pPr marL="487672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8pPr>
      <a:lvl9pPr marL="552695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9pPr>
    </p:bodyStyle>
    <p:otherStyle>
      <a:defPPr>
        <a:defRPr lang="en-US"/>
      </a:defPPr>
      <a:lvl1pPr marL="0" algn="l" defTabSz="650230" rtl="0" eaLnBrk="1" latinLnBrk="0" hangingPunct="1">
        <a:defRPr sz="2560" kern="1200">
          <a:solidFill>
            <a:schemeClr val="tx1"/>
          </a:solidFill>
          <a:latin typeface="+mn-lt"/>
          <a:ea typeface="+mn-ea"/>
          <a:cs typeface="+mn-cs"/>
        </a:defRPr>
      </a:lvl1pPr>
      <a:lvl2pPr marL="650230" algn="l" defTabSz="650230" rtl="0" eaLnBrk="1" latinLnBrk="0" hangingPunct="1">
        <a:defRPr sz="2560" kern="1200">
          <a:solidFill>
            <a:schemeClr val="tx1"/>
          </a:solidFill>
          <a:latin typeface="+mn-lt"/>
          <a:ea typeface="+mn-ea"/>
          <a:cs typeface="+mn-cs"/>
        </a:defRPr>
      </a:lvl2pPr>
      <a:lvl3pPr marL="1300460" algn="l" defTabSz="650230" rtl="0" eaLnBrk="1" latinLnBrk="0" hangingPunct="1">
        <a:defRPr sz="2560" kern="1200">
          <a:solidFill>
            <a:schemeClr val="tx1"/>
          </a:solidFill>
          <a:latin typeface="+mn-lt"/>
          <a:ea typeface="+mn-ea"/>
          <a:cs typeface="+mn-cs"/>
        </a:defRPr>
      </a:lvl3pPr>
      <a:lvl4pPr marL="1950690" algn="l" defTabSz="650230" rtl="0" eaLnBrk="1" latinLnBrk="0" hangingPunct="1">
        <a:defRPr sz="2560" kern="1200">
          <a:solidFill>
            <a:schemeClr val="tx1"/>
          </a:solidFill>
          <a:latin typeface="+mn-lt"/>
          <a:ea typeface="+mn-ea"/>
          <a:cs typeface="+mn-cs"/>
        </a:defRPr>
      </a:lvl4pPr>
      <a:lvl5pPr marL="2600919" algn="l" defTabSz="650230" rtl="0" eaLnBrk="1" latinLnBrk="0" hangingPunct="1">
        <a:defRPr sz="2560" kern="1200">
          <a:solidFill>
            <a:schemeClr val="tx1"/>
          </a:solidFill>
          <a:latin typeface="+mn-lt"/>
          <a:ea typeface="+mn-ea"/>
          <a:cs typeface="+mn-cs"/>
        </a:defRPr>
      </a:lvl5pPr>
      <a:lvl6pPr marL="3251149" algn="l" defTabSz="650230" rtl="0" eaLnBrk="1" latinLnBrk="0" hangingPunct="1">
        <a:defRPr sz="2560" kern="1200">
          <a:solidFill>
            <a:schemeClr val="tx1"/>
          </a:solidFill>
          <a:latin typeface="+mn-lt"/>
          <a:ea typeface="+mn-ea"/>
          <a:cs typeface="+mn-cs"/>
        </a:defRPr>
      </a:lvl6pPr>
      <a:lvl7pPr marL="3901379" algn="l" defTabSz="650230" rtl="0" eaLnBrk="1" latinLnBrk="0" hangingPunct="1">
        <a:defRPr sz="2560" kern="1200">
          <a:solidFill>
            <a:schemeClr val="tx1"/>
          </a:solidFill>
          <a:latin typeface="+mn-lt"/>
          <a:ea typeface="+mn-ea"/>
          <a:cs typeface="+mn-cs"/>
        </a:defRPr>
      </a:lvl7pPr>
      <a:lvl8pPr marL="4551609" algn="l" defTabSz="650230" rtl="0" eaLnBrk="1" latinLnBrk="0" hangingPunct="1">
        <a:defRPr sz="2560" kern="1200">
          <a:solidFill>
            <a:schemeClr val="tx1"/>
          </a:solidFill>
          <a:latin typeface="+mn-lt"/>
          <a:ea typeface="+mn-ea"/>
          <a:cs typeface="+mn-cs"/>
        </a:defRPr>
      </a:lvl8pPr>
      <a:lvl9pPr marL="5201839" algn="l" defTabSz="650230"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custDataLst>
              <p:tags r:id="rId1"/>
            </p:custDataLst>
          </p:nvPr>
        </p:nvSpPr>
        <p:spPr/>
        <p:txBody>
          <a:bodyPr rtlCol="0"/>
          <a:lstStyle/>
          <a:p>
            <a:pPr defTabSz="650230" eaLnBrk="1" fontAlgn="auto" hangingPunct="1">
              <a:spcAft>
                <a:spcPts val="0"/>
              </a:spcAft>
              <a:defRPr/>
            </a:pPr>
            <a:r>
              <a:rPr lang="fr-CA" sz="8000" dirty="0"/>
              <a:t>Réseaux</a:t>
            </a:r>
            <a:br>
              <a:rPr lang="fr-CA" sz="8000" dirty="0"/>
            </a:br>
            <a:r>
              <a:rPr lang="fr-CA" sz="8000" dirty="0"/>
              <a:t>420-W33-SF</a:t>
            </a:r>
          </a:p>
        </p:txBody>
      </p:sp>
      <p:sp>
        <p:nvSpPr>
          <p:cNvPr id="9217" name="Rectangle 1"/>
          <p:cNvSpPr>
            <a:spLocks noGrp="1" noChangeArrowheads="1"/>
          </p:cNvSpPr>
          <p:nvPr>
            <p:ph type="subTitle" idx="1"/>
            <p:custDataLst>
              <p:tags r:id="rId2"/>
            </p:custDataLst>
          </p:nvPr>
        </p:nvSpPr>
        <p:spPr/>
        <p:txBody>
          <a:bodyPr rtlCol="0">
            <a:normAutofit/>
          </a:bodyPr>
          <a:lstStyle/>
          <a:p>
            <a:pPr>
              <a:defRPr/>
            </a:pPr>
            <a:r>
              <a:rPr lang="fr-CA" sz="3600" dirty="0"/>
              <a:t>Cours 24 — </a:t>
            </a:r>
            <a:r>
              <a:rPr kumimoji="0" lang="fr-CA" altLang="fr-FR" sz="3600" dirty="0"/>
              <a:t>VLAN et NAT</a:t>
            </a:r>
            <a:endParaRPr lang="fr-CA" sz="3600" dirty="0"/>
          </a:p>
        </p:txBody>
      </p:sp>
      <p:sp>
        <p:nvSpPr>
          <p:cNvPr id="2" name="Espace réservé de la date 1">
            <a:extLst>
              <a:ext uri="{FF2B5EF4-FFF2-40B4-BE49-F238E27FC236}">
                <a16:creationId xmlns:a16="http://schemas.microsoft.com/office/drawing/2014/main" id="{09D66E3C-BB24-4B0D-A81F-024F1EF8381E}"/>
              </a:ext>
            </a:extLst>
          </p:cNvPr>
          <p:cNvSpPr>
            <a:spLocks noGrp="1"/>
          </p:cNvSpPr>
          <p:nvPr>
            <p:ph type="dt" sz="half" idx="14"/>
          </p:nvPr>
        </p:nvSpPr>
        <p:spPr/>
        <p:txBody>
          <a:bodyPr/>
          <a:lstStyle/>
          <a:p>
            <a:pPr>
              <a:defRPr/>
            </a:pPr>
            <a:fld id="{C3D6FA84-8596-4C31-9784-ED3343A91F4F}" type="datetime1">
              <a:rPr lang="fr-FR" smtClean="0"/>
              <a:t>24/11/2025</a:t>
            </a:fld>
            <a:endParaRPr lang="en-US" dirty="0"/>
          </a:p>
        </p:txBody>
      </p:sp>
      <p:sp>
        <p:nvSpPr>
          <p:cNvPr id="3" name="Espace réservé du pied de page 2">
            <a:extLst>
              <a:ext uri="{FF2B5EF4-FFF2-40B4-BE49-F238E27FC236}">
                <a16:creationId xmlns:a16="http://schemas.microsoft.com/office/drawing/2014/main" id="{C8892284-6FC1-46D5-B1D6-D4BA9E22A89A}"/>
              </a:ext>
            </a:extLst>
          </p:cNvPr>
          <p:cNvSpPr>
            <a:spLocks noGrp="1"/>
          </p:cNvSpPr>
          <p:nvPr>
            <p:ph type="ftr" sz="quarter" idx="15"/>
          </p:nvPr>
        </p:nvSpPr>
        <p:spPr/>
        <p:txBody>
          <a:bodyPr/>
          <a:lstStyle/>
          <a:p>
            <a:pPr>
              <a:defRPr/>
            </a:pPr>
            <a:r>
              <a:rPr lang="fr-CA" sz="1400"/>
              <a:t>Réseaux </a:t>
            </a:r>
            <a:r>
              <a:rPr lang="fr-CA"/>
              <a:t>- </a:t>
            </a:r>
            <a:r>
              <a:rPr lang="fr-CA" sz="1400"/>
              <a:t>420-W33-SF</a:t>
            </a:r>
            <a:endParaRPr lang="en-US" dirty="0"/>
          </a:p>
        </p:txBody>
      </p:sp>
      <p:sp>
        <p:nvSpPr>
          <p:cNvPr id="6" name="Espace réservé du numéro de diapositive 5">
            <a:extLst>
              <a:ext uri="{FF2B5EF4-FFF2-40B4-BE49-F238E27FC236}">
                <a16:creationId xmlns:a16="http://schemas.microsoft.com/office/drawing/2014/main" id="{01359424-0068-49A5-9FB9-201F6E34D3B1}"/>
              </a:ext>
            </a:extLst>
          </p:cNvPr>
          <p:cNvSpPr>
            <a:spLocks noGrp="1"/>
          </p:cNvSpPr>
          <p:nvPr>
            <p:ph type="sldNum" sz="quarter" idx="16"/>
          </p:nvPr>
        </p:nvSpPr>
        <p:spPr/>
        <p:txBody>
          <a:bodyPr/>
          <a:lstStyle/>
          <a:p>
            <a:pPr>
              <a:defRPr/>
            </a:pPr>
            <a:fld id="{0979D088-EBC2-452A-B31A-F71DEE5A3F5F}" type="slidenum">
              <a:rPr lang="en-US" smtClean="0"/>
              <a:pPr>
                <a:defRPr/>
              </a:pPr>
              <a:t>1</a:t>
            </a:fld>
            <a:endParaRPr lang="en-US" dirty="0"/>
          </a:p>
        </p:txBody>
      </p:sp>
      <p:pic>
        <p:nvPicPr>
          <p:cNvPr id="7" name="Image 6">
            <a:extLst>
              <a:ext uri="{FF2B5EF4-FFF2-40B4-BE49-F238E27FC236}">
                <a16:creationId xmlns:a16="http://schemas.microsoft.com/office/drawing/2014/main" id="{6FFAA397-6C56-4FD1-8A4B-99E2C5703A2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3349" y="5226683"/>
            <a:ext cx="6142112" cy="2109242"/>
          </a:xfrm>
          <a:prstGeom prst="rect">
            <a:avLst/>
          </a:prstGeom>
        </p:spPr>
      </p:pic>
    </p:spTree>
    <p:extLst>
      <p:ext uri="{BB962C8B-B14F-4D97-AF65-F5344CB8AC3E}">
        <p14:creationId xmlns:p14="http://schemas.microsoft.com/office/powerpoint/2010/main" val="1465094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6177670-484B-4B8E-9DCF-C1E384E6FCD4}"/>
              </a:ext>
            </a:extLst>
          </p:cNvPr>
          <p:cNvSpPr>
            <a:spLocks noGrp="1"/>
          </p:cNvSpPr>
          <p:nvPr>
            <p:ph idx="1"/>
          </p:nvPr>
        </p:nvSpPr>
        <p:spPr/>
        <p:txBody>
          <a:bodyPr>
            <a:normAutofit/>
          </a:bodyPr>
          <a:lstStyle/>
          <a:p>
            <a:pPr marL="0" indent="0">
              <a:buNone/>
            </a:pPr>
            <a:r>
              <a:rPr lang="fr-CA" altLang="fr-FR" sz="3200" dirty="0"/>
              <a:t>Lorsqu’un paquet est envoyé du LAN vers Internet, le routeur:</a:t>
            </a:r>
          </a:p>
          <a:p>
            <a:r>
              <a:rPr lang="fr-CA" altLang="fr-FR" sz="3200" dirty="0"/>
              <a:t>Remplace l’IP source par la sienne</a:t>
            </a:r>
          </a:p>
          <a:p>
            <a:r>
              <a:rPr lang="fr-CA" altLang="fr-FR" sz="3200" dirty="0"/>
              <a:t>Remplace le port source par un à son choix</a:t>
            </a:r>
          </a:p>
          <a:p>
            <a:r>
              <a:rPr lang="fr-CA" altLang="fr-FR" sz="3200" dirty="0"/>
              <a:t>Recalcule les checksums nécessaires et reconstruit une trame Ethernet (comme tous les routeurs)</a:t>
            </a:r>
          </a:p>
          <a:p>
            <a:r>
              <a:rPr lang="fr-CA" altLang="fr-FR" sz="3200" dirty="0"/>
              <a:t>Ajoute une entrée (état) à une </a:t>
            </a:r>
            <a:r>
              <a:rPr lang="fr-CA" altLang="fr-FR" sz="3200" b="1" dirty="0"/>
              <a:t>table dynamique</a:t>
            </a:r>
            <a:r>
              <a:rPr lang="fr-CA" altLang="fr-FR" sz="3200" dirty="0"/>
              <a:t> de redirection de port </a:t>
            </a:r>
            <a:r>
              <a:rPr lang="fr-CA" altLang="fr-FR" sz="3200" b="1" dirty="0"/>
              <a:t>(« port </a:t>
            </a:r>
            <a:r>
              <a:rPr lang="fr-CA" altLang="fr-FR" sz="3200" b="1" dirty="0" err="1"/>
              <a:t>forwarding</a:t>
            </a:r>
            <a:r>
              <a:rPr lang="fr-CA" altLang="fr-FR" sz="3200" b="1" dirty="0"/>
              <a:t> »</a:t>
            </a:r>
            <a:r>
              <a:rPr lang="fr-CA" altLang="fr-FR" sz="3200" dirty="0"/>
              <a:t>)</a:t>
            </a:r>
            <a:endParaRPr lang="fr-CA" sz="3200" dirty="0"/>
          </a:p>
        </p:txBody>
      </p:sp>
      <p:sp>
        <p:nvSpPr>
          <p:cNvPr id="5" name="Espace réservé du texte 4">
            <a:extLst>
              <a:ext uri="{FF2B5EF4-FFF2-40B4-BE49-F238E27FC236}">
                <a16:creationId xmlns:a16="http://schemas.microsoft.com/office/drawing/2014/main" id="{6BF27D1A-B47B-4E47-813C-5233387D3019}"/>
              </a:ext>
            </a:extLst>
          </p:cNvPr>
          <p:cNvSpPr>
            <a:spLocks noGrp="1"/>
          </p:cNvSpPr>
          <p:nvPr>
            <p:ph type="body" sz="quarter" idx="13"/>
          </p:nvPr>
        </p:nvSpPr>
        <p:spPr/>
        <p:txBody>
          <a:bodyPr/>
          <a:lstStyle/>
          <a:p>
            <a:r>
              <a:rPr lang="fr-CA" dirty="0"/>
              <a:t>Comment? 2/2</a:t>
            </a:r>
          </a:p>
        </p:txBody>
      </p:sp>
      <p:sp>
        <p:nvSpPr>
          <p:cNvPr id="2" name="Titre 1">
            <a:extLst>
              <a:ext uri="{FF2B5EF4-FFF2-40B4-BE49-F238E27FC236}">
                <a16:creationId xmlns:a16="http://schemas.microsoft.com/office/drawing/2014/main" id="{FF159518-9CC2-4398-9F80-BD34E8DE48ED}"/>
              </a:ext>
            </a:extLst>
          </p:cNvPr>
          <p:cNvSpPr>
            <a:spLocks noGrp="1"/>
          </p:cNvSpPr>
          <p:nvPr>
            <p:ph type="title"/>
          </p:nvPr>
        </p:nvSpPr>
        <p:spPr/>
        <p:txBody>
          <a:bodyPr/>
          <a:lstStyle/>
          <a:p>
            <a:r>
              <a:rPr lang="fr-CA" dirty="0"/>
              <a:t>NAT</a:t>
            </a:r>
          </a:p>
        </p:txBody>
      </p:sp>
      <p:sp>
        <p:nvSpPr>
          <p:cNvPr id="4" name="Espace réservé du numéro de diapositive 3">
            <a:extLst>
              <a:ext uri="{FF2B5EF4-FFF2-40B4-BE49-F238E27FC236}">
                <a16:creationId xmlns:a16="http://schemas.microsoft.com/office/drawing/2014/main" id="{CDDA1557-CE62-42D0-90B5-0658BAB828C8}"/>
              </a:ext>
            </a:extLst>
          </p:cNvPr>
          <p:cNvSpPr>
            <a:spLocks noGrp="1"/>
          </p:cNvSpPr>
          <p:nvPr>
            <p:ph type="sldNum" sz="quarter" idx="16"/>
          </p:nvPr>
        </p:nvSpPr>
        <p:spPr/>
        <p:txBody>
          <a:bodyPr/>
          <a:lstStyle/>
          <a:p>
            <a:pPr>
              <a:defRPr/>
            </a:pPr>
            <a:fld id="{18819792-910C-4FAC-A076-112F9B833ECD}" type="slidenum">
              <a:rPr lang="fr-FR" altLang="fr-FR" smtClean="0"/>
              <a:pPr>
                <a:defRPr/>
              </a:pPr>
              <a:t>10</a:t>
            </a:fld>
            <a:endParaRPr lang="fr-FR" altLang="fr-FR"/>
          </a:p>
        </p:txBody>
      </p:sp>
    </p:spTree>
    <p:extLst>
      <p:ext uri="{BB962C8B-B14F-4D97-AF65-F5344CB8AC3E}">
        <p14:creationId xmlns:p14="http://schemas.microsoft.com/office/powerpoint/2010/main" val="1108788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1BB56F1-1E11-45DB-90B9-B01CD6DFE941}"/>
              </a:ext>
            </a:extLst>
          </p:cNvPr>
          <p:cNvSpPr>
            <a:spLocks noGrp="1"/>
          </p:cNvSpPr>
          <p:nvPr>
            <p:ph idx="1"/>
          </p:nvPr>
        </p:nvSpPr>
        <p:spPr/>
        <p:txBody>
          <a:bodyPr>
            <a:normAutofit/>
          </a:bodyPr>
          <a:lstStyle/>
          <a:p>
            <a:r>
              <a:rPr lang="fr-CA" altLang="fr-FR" sz="3200" dirty="0"/>
              <a:t>Si un paquet provenant d’Internet ne correspond à aucune entrée de </a:t>
            </a:r>
            <a:r>
              <a:rPr lang="fr-CA" altLang="fr-FR" sz="3200" b="1" dirty="0"/>
              <a:t>port </a:t>
            </a:r>
            <a:r>
              <a:rPr lang="fr-CA" altLang="fr-FR" sz="3200" b="1" dirty="0" err="1"/>
              <a:t>forwarding</a:t>
            </a:r>
            <a:r>
              <a:rPr lang="fr-CA" altLang="fr-FR" sz="3200" dirty="0"/>
              <a:t> (statique ou dynamique), le paquet est jeté.</a:t>
            </a:r>
          </a:p>
          <a:p>
            <a:r>
              <a:rPr lang="fr-CA" altLang="fr-FR" sz="3200" dirty="0"/>
              <a:t>C’est donc plus difficile de communiquer de l’externe à l’interne.</a:t>
            </a:r>
          </a:p>
          <a:p>
            <a:pPr lvl="1"/>
            <a:r>
              <a:rPr lang="fr-CA" altLang="fr-FR" sz="3200" dirty="0"/>
              <a:t>Les machines internes ne sont pas directement visibles de l’externe.</a:t>
            </a:r>
          </a:p>
          <a:p>
            <a:r>
              <a:rPr lang="fr-CA" altLang="fr-FR" sz="3200" dirty="0"/>
              <a:t>Plus </a:t>
            </a:r>
            <a:r>
              <a:rPr lang="fr-CA" altLang="fr-FR" sz="3200" b="1" dirty="0"/>
              <a:t>sécuritaire</a:t>
            </a:r>
            <a:r>
              <a:rPr lang="fr-CA" altLang="fr-FR" sz="3200" dirty="0"/>
              <a:t>!</a:t>
            </a:r>
          </a:p>
          <a:p>
            <a:endParaRPr lang="fr-CA" altLang="fr-FR" sz="3200" dirty="0"/>
          </a:p>
          <a:p>
            <a:endParaRPr lang="fr-CA" sz="3200" dirty="0"/>
          </a:p>
        </p:txBody>
      </p:sp>
      <p:sp>
        <p:nvSpPr>
          <p:cNvPr id="5" name="Espace réservé du texte 4">
            <a:extLst>
              <a:ext uri="{FF2B5EF4-FFF2-40B4-BE49-F238E27FC236}">
                <a16:creationId xmlns:a16="http://schemas.microsoft.com/office/drawing/2014/main" id="{BB000335-6B4D-4212-884A-853E0A222AB2}"/>
              </a:ext>
            </a:extLst>
          </p:cNvPr>
          <p:cNvSpPr>
            <a:spLocks noGrp="1"/>
          </p:cNvSpPr>
          <p:nvPr>
            <p:ph type="body" sz="quarter" idx="13"/>
          </p:nvPr>
        </p:nvSpPr>
        <p:spPr/>
        <p:txBody>
          <a:bodyPr/>
          <a:lstStyle/>
          <a:p>
            <a:r>
              <a:rPr lang="fr-CA" dirty="0"/>
              <a:t>Pourquoi?</a:t>
            </a:r>
          </a:p>
        </p:txBody>
      </p:sp>
      <p:sp>
        <p:nvSpPr>
          <p:cNvPr id="2" name="Titre 1">
            <a:extLst>
              <a:ext uri="{FF2B5EF4-FFF2-40B4-BE49-F238E27FC236}">
                <a16:creationId xmlns:a16="http://schemas.microsoft.com/office/drawing/2014/main" id="{30EBE34A-2D16-45EB-A2D4-1FE859832638}"/>
              </a:ext>
            </a:extLst>
          </p:cNvPr>
          <p:cNvSpPr>
            <a:spLocks noGrp="1"/>
          </p:cNvSpPr>
          <p:nvPr>
            <p:ph type="title"/>
          </p:nvPr>
        </p:nvSpPr>
        <p:spPr/>
        <p:txBody>
          <a:bodyPr/>
          <a:lstStyle/>
          <a:p>
            <a:r>
              <a:rPr lang="fr-CA" dirty="0"/>
              <a:t>NAT</a:t>
            </a:r>
          </a:p>
        </p:txBody>
      </p:sp>
      <p:sp>
        <p:nvSpPr>
          <p:cNvPr id="4" name="Espace réservé du numéro de diapositive 3">
            <a:extLst>
              <a:ext uri="{FF2B5EF4-FFF2-40B4-BE49-F238E27FC236}">
                <a16:creationId xmlns:a16="http://schemas.microsoft.com/office/drawing/2014/main" id="{04DC7E8A-DE02-4F78-9688-69D0DA1EBACC}"/>
              </a:ext>
            </a:extLst>
          </p:cNvPr>
          <p:cNvSpPr>
            <a:spLocks noGrp="1"/>
          </p:cNvSpPr>
          <p:nvPr>
            <p:ph type="sldNum" sz="quarter" idx="16"/>
          </p:nvPr>
        </p:nvSpPr>
        <p:spPr/>
        <p:txBody>
          <a:bodyPr/>
          <a:lstStyle/>
          <a:p>
            <a:pPr>
              <a:defRPr/>
            </a:pPr>
            <a:fld id="{18819792-910C-4FAC-A076-112F9B833ECD}" type="slidenum">
              <a:rPr lang="fr-FR" altLang="fr-FR" smtClean="0"/>
              <a:pPr>
                <a:defRPr/>
              </a:pPr>
              <a:t>11</a:t>
            </a:fld>
            <a:endParaRPr lang="fr-FR" altLang="fr-FR"/>
          </a:p>
        </p:txBody>
      </p:sp>
    </p:spTree>
    <p:extLst>
      <p:ext uri="{BB962C8B-B14F-4D97-AF65-F5344CB8AC3E}">
        <p14:creationId xmlns:p14="http://schemas.microsoft.com/office/powerpoint/2010/main" val="1782014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7C0B0577-5AB7-4D8D-A608-8F6E99A32B05}"/>
              </a:ext>
            </a:extLst>
          </p:cNvPr>
          <p:cNvPicPr>
            <a:picLocks noGrp="1" noRot="1" noChangeAspect="1" noMove="1" noResize="1" noEditPoints="1" noAdjustHandles="1" noChangeArrowheads="1" noChangeShapeType="1" noCrop="1"/>
          </p:cNvPicPr>
          <p:nvPr/>
        </p:nvPicPr>
        <p:blipFill>
          <a:blip r:embed="rId2"/>
          <a:stretch>
            <a:fillRect/>
          </a:stretch>
        </p:blipFill>
        <p:spPr>
          <a:xfrm>
            <a:off x="1698695" y="3914990"/>
            <a:ext cx="10756053" cy="5025813"/>
          </a:xfrm>
          <a:prstGeom prst="rect">
            <a:avLst/>
          </a:prstGeom>
        </p:spPr>
      </p:pic>
      <p:sp>
        <p:nvSpPr>
          <p:cNvPr id="3" name="Espace réservé du contenu 2">
            <a:extLst>
              <a:ext uri="{FF2B5EF4-FFF2-40B4-BE49-F238E27FC236}">
                <a16:creationId xmlns:a16="http://schemas.microsoft.com/office/drawing/2014/main" id="{742DADA5-1131-4739-8C01-5874C2FDB4AD}"/>
              </a:ext>
            </a:extLst>
          </p:cNvPr>
          <p:cNvSpPr>
            <a:spLocks noGrp="1"/>
          </p:cNvSpPr>
          <p:nvPr>
            <p:ph idx="1"/>
          </p:nvPr>
        </p:nvSpPr>
        <p:spPr/>
        <p:txBody>
          <a:bodyPr/>
          <a:lstStyle/>
          <a:p>
            <a:r>
              <a:rPr lang="fr-CA" dirty="0"/>
              <a:t>192.168.1.101 se connecte à 64.34.154.182:80 en utilisant le port source 63333.</a:t>
            </a:r>
          </a:p>
        </p:txBody>
      </p:sp>
      <p:sp>
        <p:nvSpPr>
          <p:cNvPr id="5" name="Espace réservé du texte 4">
            <a:extLst>
              <a:ext uri="{FF2B5EF4-FFF2-40B4-BE49-F238E27FC236}">
                <a16:creationId xmlns:a16="http://schemas.microsoft.com/office/drawing/2014/main" id="{3F31A05B-FCFB-4A28-9537-93E33FA80D6B}"/>
              </a:ext>
            </a:extLst>
          </p:cNvPr>
          <p:cNvSpPr>
            <a:spLocks noGrp="1"/>
          </p:cNvSpPr>
          <p:nvPr>
            <p:ph type="body" sz="quarter" idx="13"/>
          </p:nvPr>
        </p:nvSpPr>
        <p:spPr/>
        <p:txBody>
          <a:bodyPr/>
          <a:lstStyle/>
          <a:p>
            <a:r>
              <a:rPr lang="fr-CA" dirty="0"/>
              <a:t>En image</a:t>
            </a:r>
          </a:p>
        </p:txBody>
      </p:sp>
      <p:sp>
        <p:nvSpPr>
          <p:cNvPr id="2" name="Titre 1">
            <a:extLst>
              <a:ext uri="{FF2B5EF4-FFF2-40B4-BE49-F238E27FC236}">
                <a16:creationId xmlns:a16="http://schemas.microsoft.com/office/drawing/2014/main" id="{920DC008-5498-4F8E-AD22-472FBE19FBF3}"/>
              </a:ext>
            </a:extLst>
          </p:cNvPr>
          <p:cNvSpPr>
            <a:spLocks noGrp="1"/>
          </p:cNvSpPr>
          <p:nvPr>
            <p:ph type="title"/>
          </p:nvPr>
        </p:nvSpPr>
        <p:spPr/>
        <p:txBody>
          <a:bodyPr/>
          <a:lstStyle/>
          <a:p>
            <a:r>
              <a:rPr lang="fr-CA" dirty="0"/>
              <a:t>NAT</a:t>
            </a:r>
          </a:p>
        </p:txBody>
      </p:sp>
      <p:sp>
        <p:nvSpPr>
          <p:cNvPr id="4" name="Espace réservé du numéro de diapositive 3">
            <a:extLst>
              <a:ext uri="{FF2B5EF4-FFF2-40B4-BE49-F238E27FC236}">
                <a16:creationId xmlns:a16="http://schemas.microsoft.com/office/drawing/2014/main" id="{42183DF8-EC4A-49CF-86F5-6C0B8ED0A051}"/>
              </a:ext>
            </a:extLst>
          </p:cNvPr>
          <p:cNvSpPr>
            <a:spLocks noGrp="1"/>
          </p:cNvSpPr>
          <p:nvPr>
            <p:ph type="sldNum" sz="quarter" idx="16"/>
          </p:nvPr>
        </p:nvSpPr>
        <p:spPr/>
        <p:txBody>
          <a:bodyPr/>
          <a:lstStyle/>
          <a:p>
            <a:pPr>
              <a:defRPr/>
            </a:pPr>
            <a:fld id="{18819792-910C-4FAC-A076-112F9B833ECD}" type="slidenum">
              <a:rPr lang="fr-FR" altLang="fr-FR" smtClean="0"/>
              <a:pPr>
                <a:defRPr/>
              </a:pPr>
              <a:t>12</a:t>
            </a:fld>
            <a:endParaRPr lang="fr-FR" altLang="fr-FR"/>
          </a:p>
        </p:txBody>
      </p:sp>
      <p:sp>
        <p:nvSpPr>
          <p:cNvPr id="6" name="Rectangle : coins arrondis 5">
            <a:extLst>
              <a:ext uri="{FF2B5EF4-FFF2-40B4-BE49-F238E27FC236}">
                <a16:creationId xmlns:a16="http://schemas.microsoft.com/office/drawing/2014/main" id="{1D3240FA-A1D3-43BE-892D-80938E222329}"/>
              </a:ext>
            </a:extLst>
          </p:cNvPr>
          <p:cNvSpPr/>
          <p:nvPr/>
        </p:nvSpPr>
        <p:spPr>
          <a:xfrm>
            <a:off x="461219" y="4211139"/>
            <a:ext cx="4916634" cy="9217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560" dirty="0">
                <a:latin typeface="Courier New" panose="02070309020205020404" pitchFamily="49" charset="0"/>
                <a:cs typeface="Courier New" panose="02070309020205020404" pitchFamily="49" charset="0"/>
              </a:rPr>
              <a:t>De: 192.168.1.101:63333</a:t>
            </a:r>
          </a:p>
          <a:p>
            <a:pPr algn="ctr"/>
            <a:r>
              <a:rPr lang="fr-CA" sz="2560" dirty="0">
                <a:latin typeface="Courier New" panose="02070309020205020404" pitchFamily="49" charset="0"/>
                <a:cs typeface="Courier New" panose="02070309020205020404" pitchFamily="49" charset="0"/>
              </a:rPr>
              <a:t>À: 64.34.154.182:80</a:t>
            </a:r>
          </a:p>
        </p:txBody>
      </p:sp>
      <p:sp>
        <p:nvSpPr>
          <p:cNvPr id="8" name="Rectangle : coins arrondis 7">
            <a:extLst>
              <a:ext uri="{FF2B5EF4-FFF2-40B4-BE49-F238E27FC236}">
                <a16:creationId xmlns:a16="http://schemas.microsoft.com/office/drawing/2014/main" id="{77F76730-AC9E-4C05-AA33-DAD5F6375E77}"/>
              </a:ext>
            </a:extLst>
          </p:cNvPr>
          <p:cNvSpPr/>
          <p:nvPr/>
        </p:nvSpPr>
        <p:spPr>
          <a:xfrm>
            <a:off x="5702821" y="5841019"/>
            <a:ext cx="5132682" cy="9217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560" dirty="0">
                <a:latin typeface="Courier New" panose="02070309020205020404" pitchFamily="49" charset="0"/>
                <a:cs typeface="Courier New" panose="02070309020205020404" pitchFamily="49" charset="0"/>
              </a:rPr>
              <a:t>De: 24.200.138.160:44444</a:t>
            </a:r>
          </a:p>
          <a:p>
            <a:pPr algn="ctr"/>
            <a:r>
              <a:rPr lang="fr-CA" sz="2560" dirty="0">
                <a:latin typeface="Courier New" panose="02070309020205020404" pitchFamily="49" charset="0"/>
                <a:cs typeface="Courier New" panose="02070309020205020404" pitchFamily="49" charset="0"/>
              </a:rPr>
              <a:t>À: 64.34.154.182:80</a:t>
            </a:r>
          </a:p>
        </p:txBody>
      </p:sp>
      <p:sp>
        <p:nvSpPr>
          <p:cNvPr id="10" name="Rectangle : coins arrondis 9">
            <a:extLst>
              <a:ext uri="{FF2B5EF4-FFF2-40B4-BE49-F238E27FC236}">
                <a16:creationId xmlns:a16="http://schemas.microsoft.com/office/drawing/2014/main" id="{B9EF4324-605D-4B2A-8A79-C2DA7BFDFD4D}"/>
              </a:ext>
            </a:extLst>
          </p:cNvPr>
          <p:cNvSpPr/>
          <p:nvPr/>
        </p:nvSpPr>
        <p:spPr>
          <a:xfrm>
            <a:off x="5270199" y="8005452"/>
            <a:ext cx="4440021" cy="1744829"/>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560" dirty="0">
                <a:latin typeface="Courier New" panose="02070309020205020404" pitchFamily="49" charset="0"/>
                <a:cs typeface="Courier New" panose="02070309020205020404" pitchFamily="49" charset="0"/>
              </a:rPr>
              <a:t>64.34.154.182:80 -&gt; 24.200.138.160:44444  ===============</a:t>
            </a:r>
            <a:r>
              <a:rPr lang="fr-CA" sz="2560" dirty="0">
                <a:latin typeface="Courier New" panose="02070309020205020404" pitchFamily="49" charset="0"/>
                <a:cs typeface="Courier New" panose="02070309020205020404" pitchFamily="49" charset="0"/>
                <a:sym typeface="Wingdings" panose="05000000000000000000" pitchFamily="2" charset="2"/>
              </a:rPr>
              <a:t></a:t>
            </a:r>
            <a:endParaRPr lang="fr-CA" sz="2560" dirty="0">
              <a:latin typeface="Courier New" panose="02070309020205020404" pitchFamily="49" charset="0"/>
              <a:cs typeface="Courier New" panose="02070309020205020404" pitchFamily="49" charset="0"/>
            </a:endParaRPr>
          </a:p>
          <a:p>
            <a:pPr algn="ctr"/>
            <a:r>
              <a:rPr lang="fr-CA" sz="2560" dirty="0">
                <a:latin typeface="Courier New" panose="02070309020205020404" pitchFamily="49" charset="0"/>
                <a:cs typeface="Courier New" panose="02070309020205020404" pitchFamily="49" charset="0"/>
              </a:rPr>
              <a:t>192.168.1.101:63333</a:t>
            </a:r>
          </a:p>
        </p:txBody>
      </p:sp>
      <p:sp>
        <p:nvSpPr>
          <p:cNvPr id="11" name="Rectangle : coins arrondis 10">
            <a:extLst>
              <a:ext uri="{FF2B5EF4-FFF2-40B4-BE49-F238E27FC236}">
                <a16:creationId xmlns:a16="http://schemas.microsoft.com/office/drawing/2014/main" id="{913D6F3F-CC2E-4BCF-9EAD-B459ED34E313}"/>
              </a:ext>
            </a:extLst>
          </p:cNvPr>
          <p:cNvSpPr/>
          <p:nvPr/>
        </p:nvSpPr>
        <p:spPr>
          <a:xfrm>
            <a:off x="11050377" y="7901860"/>
            <a:ext cx="5004878" cy="92170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560" dirty="0">
                <a:latin typeface="Courier New" panose="02070309020205020404" pitchFamily="49" charset="0"/>
                <a:cs typeface="Courier New" panose="02070309020205020404" pitchFamily="49" charset="0"/>
              </a:rPr>
              <a:t>De: 64.34.154.182:80</a:t>
            </a:r>
          </a:p>
          <a:p>
            <a:pPr algn="ctr"/>
            <a:r>
              <a:rPr lang="fr-CA" sz="2560" dirty="0">
                <a:latin typeface="Courier New" panose="02070309020205020404" pitchFamily="49" charset="0"/>
                <a:cs typeface="Courier New" panose="02070309020205020404" pitchFamily="49" charset="0"/>
              </a:rPr>
              <a:t>À: 24.200.138.160:44444</a:t>
            </a:r>
          </a:p>
        </p:txBody>
      </p:sp>
      <p:sp>
        <p:nvSpPr>
          <p:cNvPr id="12" name="Rectangle : coins arrondis 11">
            <a:extLst>
              <a:ext uri="{FF2B5EF4-FFF2-40B4-BE49-F238E27FC236}">
                <a16:creationId xmlns:a16="http://schemas.microsoft.com/office/drawing/2014/main" id="{9E33F3E7-8A3F-4B0A-94CE-A6671193378E}"/>
              </a:ext>
            </a:extLst>
          </p:cNvPr>
          <p:cNvSpPr/>
          <p:nvPr/>
        </p:nvSpPr>
        <p:spPr>
          <a:xfrm>
            <a:off x="10443" y="8844775"/>
            <a:ext cx="4809554" cy="92170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560" dirty="0">
                <a:latin typeface="Courier New" panose="02070309020205020404" pitchFamily="49" charset="0"/>
                <a:cs typeface="Courier New" panose="02070309020205020404" pitchFamily="49" charset="0"/>
              </a:rPr>
              <a:t>De: 64.34.154.182:80</a:t>
            </a:r>
          </a:p>
          <a:p>
            <a:pPr algn="ctr"/>
            <a:r>
              <a:rPr lang="fr-CA" sz="2560" dirty="0">
                <a:latin typeface="Courier New" panose="02070309020205020404" pitchFamily="49" charset="0"/>
                <a:cs typeface="Courier New" panose="02070309020205020404" pitchFamily="49" charset="0"/>
              </a:rPr>
              <a:t>À: 192.168.1.101:63333</a:t>
            </a:r>
          </a:p>
        </p:txBody>
      </p:sp>
    </p:spTree>
    <p:extLst>
      <p:ext uri="{BB962C8B-B14F-4D97-AF65-F5344CB8AC3E}">
        <p14:creationId xmlns:p14="http://schemas.microsoft.com/office/powerpoint/2010/main" val="1602010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0" presetClass="entr" presetSubtype="0" fill="hold" grpId="1"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0" grpId="0" animBg="1"/>
      <p:bldP spid="10" grpId="1" animBg="1"/>
      <p:bldP spid="11" grpId="0"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E18401E-16B3-4B05-B0FB-E40E401F63A8}"/>
              </a:ext>
            </a:extLst>
          </p:cNvPr>
          <p:cNvSpPr>
            <a:spLocks noGrp="1"/>
          </p:cNvSpPr>
          <p:nvPr>
            <p:ph idx="1"/>
          </p:nvPr>
        </p:nvSpPr>
        <p:spPr/>
        <p:txBody>
          <a:bodyPr/>
          <a:lstStyle/>
          <a:p>
            <a:pPr marL="0" indent="0">
              <a:buNone/>
            </a:pPr>
            <a:r>
              <a:rPr lang="fr-CA" dirty="0"/>
              <a:t>On peut mettre des règles statiques de </a:t>
            </a:r>
            <a:r>
              <a:rPr lang="fr-CA" b="1" dirty="0"/>
              <a:t>port </a:t>
            </a:r>
            <a:r>
              <a:rPr lang="fr-CA" b="1" dirty="0" err="1"/>
              <a:t>forwarding</a:t>
            </a:r>
            <a:r>
              <a:rPr lang="fr-CA" b="1" dirty="0"/>
              <a:t> </a:t>
            </a:r>
            <a:r>
              <a:rPr lang="fr-CA" dirty="0"/>
              <a:t>dans un routeur pour donner accès de l’externe à une machine du réseau local.</a:t>
            </a:r>
          </a:p>
          <a:p>
            <a:r>
              <a:rPr lang="fr-CA" dirty="0"/>
              <a:t>Ex.: le port 8080 du routeur est redirigé vers le port 80 de la machine ayant l’IP 192.168.1.10 (serveur web accessible, </a:t>
            </a:r>
            <a:r>
              <a:rPr lang="fr-CA" dirty="0">
                <a:solidFill>
                  <a:schemeClr val="bg1">
                    <a:lumMod val="65000"/>
                  </a:schemeClr>
                </a:solidFill>
              </a:rPr>
              <a:t>même si l’ISP bloque le port 80</a:t>
            </a:r>
            <a:r>
              <a:rPr lang="fr-CA" dirty="0"/>
              <a:t>).</a:t>
            </a:r>
          </a:p>
          <a:p>
            <a:r>
              <a:rPr lang="fr-CA" dirty="0"/>
              <a:t>Idéalement, on voudra faire cette redirection seulement pour certaines </a:t>
            </a:r>
            <a:r>
              <a:rPr lang="fr-CA" dirty="0" err="1"/>
              <a:t>IPs</a:t>
            </a:r>
            <a:r>
              <a:rPr lang="fr-CA" dirty="0"/>
              <a:t> sources particulières, et non pour tous (problème de sécurité)</a:t>
            </a:r>
          </a:p>
        </p:txBody>
      </p:sp>
      <p:sp>
        <p:nvSpPr>
          <p:cNvPr id="5" name="Espace réservé du texte 4">
            <a:extLst>
              <a:ext uri="{FF2B5EF4-FFF2-40B4-BE49-F238E27FC236}">
                <a16:creationId xmlns:a16="http://schemas.microsoft.com/office/drawing/2014/main" id="{51641EDD-B5AE-4A69-AB54-D4BB35D31F3E}"/>
              </a:ext>
            </a:extLst>
          </p:cNvPr>
          <p:cNvSpPr>
            <a:spLocks noGrp="1"/>
          </p:cNvSpPr>
          <p:nvPr>
            <p:ph type="body" sz="quarter" idx="13"/>
          </p:nvPr>
        </p:nvSpPr>
        <p:spPr/>
        <p:txBody>
          <a:bodyPr/>
          <a:lstStyle/>
          <a:p>
            <a:r>
              <a:rPr lang="fr-CA" dirty="0"/>
              <a:t>Port </a:t>
            </a:r>
            <a:r>
              <a:rPr lang="fr-CA" dirty="0" err="1"/>
              <a:t>forwarding</a:t>
            </a:r>
            <a:endParaRPr lang="fr-CA" dirty="0"/>
          </a:p>
        </p:txBody>
      </p:sp>
      <p:sp>
        <p:nvSpPr>
          <p:cNvPr id="2" name="Titre 1">
            <a:extLst>
              <a:ext uri="{FF2B5EF4-FFF2-40B4-BE49-F238E27FC236}">
                <a16:creationId xmlns:a16="http://schemas.microsoft.com/office/drawing/2014/main" id="{5AC0ED6C-FEAE-48EB-85DD-04F346FBE4E2}"/>
              </a:ext>
            </a:extLst>
          </p:cNvPr>
          <p:cNvSpPr>
            <a:spLocks noGrp="1"/>
          </p:cNvSpPr>
          <p:nvPr>
            <p:ph type="title"/>
          </p:nvPr>
        </p:nvSpPr>
        <p:spPr/>
        <p:txBody>
          <a:bodyPr/>
          <a:lstStyle/>
          <a:p>
            <a:r>
              <a:rPr lang="fr-CA" dirty="0"/>
              <a:t>NAT</a:t>
            </a:r>
          </a:p>
        </p:txBody>
      </p:sp>
      <p:sp>
        <p:nvSpPr>
          <p:cNvPr id="4" name="Espace réservé du numéro de diapositive 3">
            <a:extLst>
              <a:ext uri="{FF2B5EF4-FFF2-40B4-BE49-F238E27FC236}">
                <a16:creationId xmlns:a16="http://schemas.microsoft.com/office/drawing/2014/main" id="{2D002744-E214-4A10-A6E3-A684F64D5065}"/>
              </a:ext>
            </a:extLst>
          </p:cNvPr>
          <p:cNvSpPr>
            <a:spLocks noGrp="1"/>
          </p:cNvSpPr>
          <p:nvPr>
            <p:ph type="sldNum" sz="quarter" idx="16"/>
          </p:nvPr>
        </p:nvSpPr>
        <p:spPr/>
        <p:txBody>
          <a:bodyPr/>
          <a:lstStyle/>
          <a:p>
            <a:pPr>
              <a:defRPr/>
            </a:pPr>
            <a:fld id="{18819792-910C-4FAC-A076-112F9B833ECD}" type="slidenum">
              <a:rPr lang="fr-FR" altLang="fr-FR" smtClean="0"/>
              <a:pPr>
                <a:defRPr/>
              </a:pPr>
              <a:t>13</a:t>
            </a:fld>
            <a:endParaRPr lang="fr-FR" altLang="fr-FR"/>
          </a:p>
        </p:txBody>
      </p:sp>
    </p:spTree>
    <p:extLst>
      <p:ext uri="{BB962C8B-B14F-4D97-AF65-F5344CB8AC3E}">
        <p14:creationId xmlns:p14="http://schemas.microsoft.com/office/powerpoint/2010/main" val="2580324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1BB56F1-1E11-45DB-90B9-B01CD6DFE941}"/>
              </a:ext>
            </a:extLst>
          </p:cNvPr>
          <p:cNvSpPr>
            <a:spLocks noGrp="1"/>
          </p:cNvSpPr>
          <p:nvPr>
            <p:ph idx="1"/>
          </p:nvPr>
        </p:nvSpPr>
        <p:spPr/>
        <p:txBody>
          <a:bodyPr/>
          <a:lstStyle/>
          <a:p>
            <a:pPr marL="0" indent="0">
              <a:buNone/>
            </a:pPr>
            <a:endParaRPr lang="fr-CA" altLang="fr-FR" dirty="0"/>
          </a:p>
          <a:p>
            <a:pPr marL="0" indent="0">
              <a:buNone/>
            </a:pPr>
            <a:endParaRPr lang="fr-CA" dirty="0"/>
          </a:p>
        </p:txBody>
      </p:sp>
      <p:sp>
        <p:nvSpPr>
          <p:cNvPr id="7" name="Espace réservé du texte 6">
            <a:extLst>
              <a:ext uri="{FF2B5EF4-FFF2-40B4-BE49-F238E27FC236}">
                <a16:creationId xmlns:a16="http://schemas.microsoft.com/office/drawing/2014/main" id="{E4A323B6-EEEB-411F-8D99-EB0F189093D1}"/>
              </a:ext>
            </a:extLst>
          </p:cNvPr>
          <p:cNvSpPr>
            <a:spLocks noGrp="1"/>
          </p:cNvSpPr>
          <p:nvPr>
            <p:ph type="body" sz="quarter" idx="13"/>
          </p:nvPr>
        </p:nvSpPr>
        <p:spPr/>
        <p:txBody>
          <a:bodyPr/>
          <a:lstStyle/>
          <a:p>
            <a:r>
              <a:rPr lang="fr-CA" altLang="fr-FR" dirty="0"/>
              <a:t>Table de port </a:t>
            </a:r>
            <a:r>
              <a:rPr lang="fr-CA" altLang="fr-FR" dirty="0" err="1"/>
              <a:t>forwarding</a:t>
            </a:r>
            <a:endParaRPr lang="fr-CA" dirty="0"/>
          </a:p>
        </p:txBody>
      </p:sp>
      <p:sp>
        <p:nvSpPr>
          <p:cNvPr id="2" name="Titre 1">
            <a:extLst>
              <a:ext uri="{FF2B5EF4-FFF2-40B4-BE49-F238E27FC236}">
                <a16:creationId xmlns:a16="http://schemas.microsoft.com/office/drawing/2014/main" id="{30EBE34A-2D16-45EB-A2D4-1FE859832638}"/>
              </a:ext>
            </a:extLst>
          </p:cNvPr>
          <p:cNvSpPr>
            <a:spLocks noGrp="1"/>
          </p:cNvSpPr>
          <p:nvPr>
            <p:ph type="title"/>
          </p:nvPr>
        </p:nvSpPr>
        <p:spPr/>
        <p:txBody>
          <a:bodyPr/>
          <a:lstStyle/>
          <a:p>
            <a:r>
              <a:rPr lang="fr-CA" dirty="0"/>
              <a:t>NAT</a:t>
            </a:r>
          </a:p>
        </p:txBody>
      </p:sp>
      <p:sp>
        <p:nvSpPr>
          <p:cNvPr id="4" name="Espace réservé du numéro de diapositive 3">
            <a:extLst>
              <a:ext uri="{FF2B5EF4-FFF2-40B4-BE49-F238E27FC236}">
                <a16:creationId xmlns:a16="http://schemas.microsoft.com/office/drawing/2014/main" id="{04DC7E8A-DE02-4F78-9688-69D0DA1EBACC}"/>
              </a:ext>
            </a:extLst>
          </p:cNvPr>
          <p:cNvSpPr>
            <a:spLocks noGrp="1"/>
          </p:cNvSpPr>
          <p:nvPr>
            <p:ph type="sldNum" sz="quarter" idx="16"/>
          </p:nvPr>
        </p:nvSpPr>
        <p:spPr/>
        <p:txBody>
          <a:bodyPr/>
          <a:lstStyle/>
          <a:p>
            <a:pPr>
              <a:defRPr/>
            </a:pPr>
            <a:fld id="{18819792-910C-4FAC-A076-112F9B833ECD}" type="slidenum">
              <a:rPr lang="fr-FR" altLang="fr-FR" smtClean="0"/>
              <a:pPr>
                <a:defRPr/>
              </a:pPr>
              <a:t>14</a:t>
            </a:fld>
            <a:endParaRPr lang="fr-FR" altLang="fr-FR"/>
          </a:p>
        </p:txBody>
      </p:sp>
      <p:graphicFrame>
        <p:nvGraphicFramePr>
          <p:cNvPr id="5" name="Tableau 5">
            <a:extLst>
              <a:ext uri="{FF2B5EF4-FFF2-40B4-BE49-F238E27FC236}">
                <a16:creationId xmlns:a16="http://schemas.microsoft.com/office/drawing/2014/main" id="{A22DAD13-981B-4535-9E4D-19B241F0931A}"/>
              </a:ext>
            </a:extLst>
          </p:cNvPr>
          <p:cNvGraphicFramePr>
            <a:graphicFrameLocks noGrp="1"/>
          </p:cNvGraphicFramePr>
          <p:nvPr/>
        </p:nvGraphicFramePr>
        <p:xfrm>
          <a:off x="2721311" y="3513825"/>
          <a:ext cx="12186958" cy="2637085"/>
        </p:xfrm>
        <a:graphic>
          <a:graphicData uri="http://schemas.openxmlformats.org/drawingml/2006/table">
            <a:tbl>
              <a:tblPr firstRow="1" bandRow="1">
                <a:tableStyleId>{2D5ABB26-0587-4C30-8999-92F81FD0307C}</a:tableStyleId>
              </a:tblPr>
              <a:tblGrid>
                <a:gridCol w="3715536">
                  <a:extLst>
                    <a:ext uri="{9D8B030D-6E8A-4147-A177-3AD203B41FA5}">
                      <a16:colId xmlns:a16="http://schemas.microsoft.com/office/drawing/2014/main" val="132840418"/>
                    </a:ext>
                  </a:extLst>
                </a:gridCol>
                <a:gridCol w="4012779">
                  <a:extLst>
                    <a:ext uri="{9D8B030D-6E8A-4147-A177-3AD203B41FA5}">
                      <a16:colId xmlns:a16="http://schemas.microsoft.com/office/drawing/2014/main" val="2764110379"/>
                    </a:ext>
                  </a:extLst>
                </a:gridCol>
                <a:gridCol w="445864">
                  <a:extLst>
                    <a:ext uri="{9D8B030D-6E8A-4147-A177-3AD203B41FA5}">
                      <a16:colId xmlns:a16="http://schemas.microsoft.com/office/drawing/2014/main" val="1289787655"/>
                    </a:ext>
                  </a:extLst>
                </a:gridCol>
                <a:gridCol w="4012779">
                  <a:extLst>
                    <a:ext uri="{9D8B030D-6E8A-4147-A177-3AD203B41FA5}">
                      <a16:colId xmlns:a16="http://schemas.microsoft.com/office/drawing/2014/main" val="1731317081"/>
                    </a:ext>
                  </a:extLst>
                </a:gridCol>
              </a:tblGrid>
              <a:tr h="527417">
                <a:tc gridSpan="4">
                  <a:txBody>
                    <a:bodyPr/>
                    <a:lstStyle/>
                    <a:p>
                      <a:pPr algn="ctr"/>
                      <a:r>
                        <a:rPr lang="fr-CA" sz="2300" b="1" dirty="0"/>
                        <a:t>Dynamique</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fr-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fr-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fr-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655606909"/>
                  </a:ext>
                </a:extLst>
              </a:tr>
              <a:tr h="527417">
                <a:tc gridSpan="2">
                  <a:txBody>
                    <a:bodyPr/>
                    <a:lstStyle/>
                    <a:p>
                      <a:pPr algn="ctr"/>
                      <a:r>
                        <a:rPr lang="fr-CA" sz="2300" b="1" dirty="0"/>
                        <a:t>Paquet reçu</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fr-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endParaRPr lang="fr-CA" sz="2300" b="1" dirty="0"/>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fr-CA" sz="2300" b="1" dirty="0"/>
                        <a:t>Acheminer à</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774209145"/>
                  </a:ext>
                </a:extLst>
              </a:tr>
              <a:tr h="527417">
                <a:tc>
                  <a:txBody>
                    <a:bodyPr/>
                    <a:lstStyle/>
                    <a:p>
                      <a:pPr algn="ctr"/>
                      <a:r>
                        <a:rPr lang="fr-CA" sz="2300" b="1" dirty="0"/>
                        <a:t>IP src : Port src</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fr-CA" sz="2300" b="1" dirty="0"/>
                        <a:t>IP dst : Port dst</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endParaRPr lang="fr-CA" sz="2300" b="1" dirty="0"/>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fr-CA" sz="2300" b="1" dirty="0"/>
                        <a:t>IP traduite : Port traduit</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63749254"/>
                  </a:ext>
                </a:extLst>
              </a:tr>
              <a:tr h="527417">
                <a:tc>
                  <a:txBody>
                    <a:bodyPr/>
                    <a:lstStyle/>
                    <a:p>
                      <a:r>
                        <a:rPr lang="fr-CA" sz="2300" dirty="0">
                          <a:latin typeface="Courier New" panose="02070309020205020404" pitchFamily="49" charset="0"/>
                          <a:cs typeface="Courier New" panose="02070309020205020404" pitchFamily="49" charset="0"/>
                        </a:rPr>
                        <a:t>64.34.154.182:80</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CA" sz="2300" dirty="0">
                          <a:latin typeface="Courier New" panose="02070309020205020404" pitchFamily="49" charset="0"/>
                          <a:cs typeface="Courier New" panose="02070309020205020404" pitchFamily="49" charset="0"/>
                        </a:rPr>
                        <a:t>24.200.138.160:44444</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CA" sz="2300">
                        <a:latin typeface="Courier New" panose="02070309020205020404" pitchFamily="49" charset="0"/>
                        <a:cs typeface="Courier New" panose="02070309020205020404" pitchFamily="49" charset="0"/>
                      </a:endParaRP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CA" sz="2300" dirty="0">
                          <a:latin typeface="Courier New" panose="02070309020205020404" pitchFamily="49" charset="0"/>
                          <a:cs typeface="Courier New" panose="02070309020205020404" pitchFamily="49" charset="0"/>
                        </a:rPr>
                        <a:t>192.168.1.101:63333</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7591619"/>
                  </a:ext>
                </a:extLst>
              </a:tr>
              <a:tr h="527417">
                <a:tc>
                  <a:txBody>
                    <a:bodyPr/>
                    <a:lstStyle/>
                    <a:p>
                      <a:endParaRPr lang="fr-CA" sz="2300">
                        <a:latin typeface="Courier New" panose="02070309020205020404" pitchFamily="49" charset="0"/>
                        <a:cs typeface="Courier New" panose="02070309020205020404" pitchFamily="49" charset="0"/>
                      </a:endParaRP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CA" sz="2300" dirty="0">
                        <a:latin typeface="Courier New" panose="02070309020205020404" pitchFamily="49" charset="0"/>
                        <a:cs typeface="Courier New" panose="02070309020205020404" pitchFamily="49" charset="0"/>
                      </a:endParaRP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CA" sz="2300" dirty="0">
                        <a:latin typeface="Courier New" panose="02070309020205020404" pitchFamily="49" charset="0"/>
                        <a:cs typeface="Courier New" panose="02070309020205020404" pitchFamily="49" charset="0"/>
                      </a:endParaRP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CA" sz="2300" dirty="0">
                        <a:latin typeface="Courier New" panose="02070309020205020404" pitchFamily="49" charset="0"/>
                        <a:cs typeface="Courier New" panose="02070309020205020404" pitchFamily="49" charset="0"/>
                      </a:endParaRP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0451184"/>
                  </a:ext>
                </a:extLst>
              </a:tr>
            </a:tbl>
          </a:graphicData>
        </a:graphic>
      </p:graphicFrame>
      <p:graphicFrame>
        <p:nvGraphicFramePr>
          <p:cNvPr id="8" name="Tableau 5">
            <a:extLst>
              <a:ext uri="{FF2B5EF4-FFF2-40B4-BE49-F238E27FC236}">
                <a16:creationId xmlns:a16="http://schemas.microsoft.com/office/drawing/2014/main" id="{32777F87-6B72-4069-8C14-5BEA689A9790}"/>
              </a:ext>
            </a:extLst>
          </p:cNvPr>
          <p:cNvGraphicFramePr>
            <a:graphicFrameLocks noGrp="1"/>
          </p:cNvGraphicFramePr>
          <p:nvPr/>
        </p:nvGraphicFramePr>
        <p:xfrm>
          <a:off x="2721311" y="6751781"/>
          <a:ext cx="12186958" cy="2637085"/>
        </p:xfrm>
        <a:graphic>
          <a:graphicData uri="http://schemas.openxmlformats.org/drawingml/2006/table">
            <a:tbl>
              <a:tblPr firstRow="1" bandRow="1">
                <a:tableStyleId>{2D5ABB26-0587-4C30-8999-92F81FD0307C}</a:tableStyleId>
              </a:tblPr>
              <a:tblGrid>
                <a:gridCol w="3715536">
                  <a:extLst>
                    <a:ext uri="{9D8B030D-6E8A-4147-A177-3AD203B41FA5}">
                      <a16:colId xmlns:a16="http://schemas.microsoft.com/office/drawing/2014/main" val="132840418"/>
                    </a:ext>
                  </a:extLst>
                </a:gridCol>
                <a:gridCol w="4012779">
                  <a:extLst>
                    <a:ext uri="{9D8B030D-6E8A-4147-A177-3AD203B41FA5}">
                      <a16:colId xmlns:a16="http://schemas.microsoft.com/office/drawing/2014/main" val="2764110379"/>
                    </a:ext>
                  </a:extLst>
                </a:gridCol>
                <a:gridCol w="445864">
                  <a:extLst>
                    <a:ext uri="{9D8B030D-6E8A-4147-A177-3AD203B41FA5}">
                      <a16:colId xmlns:a16="http://schemas.microsoft.com/office/drawing/2014/main" val="1289787655"/>
                    </a:ext>
                  </a:extLst>
                </a:gridCol>
                <a:gridCol w="4012779">
                  <a:extLst>
                    <a:ext uri="{9D8B030D-6E8A-4147-A177-3AD203B41FA5}">
                      <a16:colId xmlns:a16="http://schemas.microsoft.com/office/drawing/2014/main" val="1731317081"/>
                    </a:ext>
                  </a:extLst>
                </a:gridCol>
              </a:tblGrid>
              <a:tr h="527417">
                <a:tc gridSpan="4">
                  <a:txBody>
                    <a:bodyPr/>
                    <a:lstStyle/>
                    <a:p>
                      <a:pPr algn="ctr"/>
                      <a:r>
                        <a:rPr lang="fr-CA" sz="2300" b="1" dirty="0"/>
                        <a:t>Statique</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fr-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fr-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fr-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655606909"/>
                  </a:ext>
                </a:extLst>
              </a:tr>
              <a:tr h="527417">
                <a:tc gridSpan="2">
                  <a:txBody>
                    <a:bodyPr/>
                    <a:lstStyle/>
                    <a:p>
                      <a:pPr algn="ctr"/>
                      <a:r>
                        <a:rPr lang="fr-CA" sz="2300" b="1" dirty="0"/>
                        <a:t>Paquet reçu</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fr-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endParaRPr lang="fr-CA" sz="2300" b="1" dirty="0"/>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fr-CA" sz="2300" b="1" dirty="0"/>
                        <a:t>Acheminer à</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774209145"/>
                  </a:ext>
                </a:extLst>
              </a:tr>
              <a:tr h="527417">
                <a:tc>
                  <a:txBody>
                    <a:bodyPr/>
                    <a:lstStyle/>
                    <a:p>
                      <a:pPr algn="ctr"/>
                      <a:r>
                        <a:rPr lang="fr-CA" sz="2300" b="1" dirty="0"/>
                        <a:t>IP src : Port src</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fr-CA" sz="2300" b="1" dirty="0"/>
                        <a:t>IP dst : Port dst</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endParaRPr lang="fr-CA" sz="2300" b="1" dirty="0"/>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fr-CA" sz="2300" b="1" dirty="0"/>
                        <a:t>IP traduite : Port traduit</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63749254"/>
                  </a:ext>
                </a:extLst>
              </a:tr>
              <a:tr h="527417">
                <a:tc>
                  <a:txBody>
                    <a:bodyPr/>
                    <a:lstStyle/>
                    <a:p>
                      <a:r>
                        <a:rPr lang="fr-CA" sz="2300" dirty="0">
                          <a:latin typeface="Courier New" panose="02070309020205020404" pitchFamily="49" charset="0"/>
                          <a:cs typeface="Courier New" panose="02070309020205020404" pitchFamily="49" charset="0"/>
                        </a:rPr>
                        <a:t>*:*</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CA" sz="2300" dirty="0">
                          <a:latin typeface="Courier New" panose="02070309020205020404" pitchFamily="49" charset="0"/>
                          <a:cs typeface="Courier New" panose="02070309020205020404" pitchFamily="49" charset="0"/>
                        </a:rPr>
                        <a:t>24.200.138.160:8080</a:t>
                      </a: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CA" sz="2300">
                        <a:latin typeface="Courier New" panose="02070309020205020404" pitchFamily="49" charset="0"/>
                        <a:cs typeface="Courier New" panose="02070309020205020404" pitchFamily="49" charset="0"/>
                      </a:endParaRP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CA" sz="2300">
                          <a:latin typeface="Courier New" panose="02070309020205020404" pitchFamily="49" charset="0"/>
                          <a:cs typeface="Courier New" panose="02070309020205020404" pitchFamily="49" charset="0"/>
                        </a:rPr>
                        <a:t>192.168.1.10:80</a:t>
                      </a:r>
                      <a:endParaRPr lang="fr-CA" sz="2300" dirty="0">
                        <a:latin typeface="Courier New" panose="02070309020205020404" pitchFamily="49" charset="0"/>
                        <a:cs typeface="Courier New" panose="02070309020205020404" pitchFamily="49" charset="0"/>
                      </a:endParaRP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7591619"/>
                  </a:ext>
                </a:extLst>
              </a:tr>
              <a:tr h="527417">
                <a:tc>
                  <a:txBody>
                    <a:bodyPr/>
                    <a:lstStyle/>
                    <a:p>
                      <a:endParaRPr lang="fr-CA" sz="2300" dirty="0">
                        <a:latin typeface="Courier New" panose="02070309020205020404" pitchFamily="49" charset="0"/>
                        <a:cs typeface="Courier New" panose="02070309020205020404" pitchFamily="49" charset="0"/>
                      </a:endParaRP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CA" sz="2300" dirty="0">
                        <a:latin typeface="Courier New" panose="02070309020205020404" pitchFamily="49" charset="0"/>
                        <a:cs typeface="Courier New" panose="02070309020205020404" pitchFamily="49" charset="0"/>
                      </a:endParaRP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CA" sz="2300">
                        <a:latin typeface="Courier New" panose="02070309020205020404" pitchFamily="49" charset="0"/>
                        <a:cs typeface="Courier New" panose="02070309020205020404" pitchFamily="49" charset="0"/>
                      </a:endParaRP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CA" sz="2300" dirty="0">
                        <a:latin typeface="Courier New" panose="02070309020205020404" pitchFamily="49" charset="0"/>
                        <a:cs typeface="Courier New" panose="02070309020205020404" pitchFamily="49" charset="0"/>
                      </a:endParaRPr>
                    </a:p>
                  </a:txBody>
                  <a:tcPr marL="130048" marR="130048" marT="65024" marB="650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0451184"/>
                  </a:ext>
                </a:extLst>
              </a:tr>
            </a:tbl>
          </a:graphicData>
        </a:graphic>
      </p:graphicFrame>
      <p:sp>
        <p:nvSpPr>
          <p:cNvPr id="6" name="Bulle narrative : rectangle à coins arrondis 5">
            <a:extLst>
              <a:ext uri="{FF2B5EF4-FFF2-40B4-BE49-F238E27FC236}">
                <a16:creationId xmlns:a16="http://schemas.microsoft.com/office/drawing/2014/main" id="{7DDA5A32-00F6-489E-8197-237BEB9D377F}"/>
              </a:ext>
            </a:extLst>
          </p:cNvPr>
          <p:cNvSpPr/>
          <p:nvPr/>
        </p:nvSpPr>
        <p:spPr>
          <a:xfrm>
            <a:off x="2431994" y="6489265"/>
            <a:ext cx="3335046" cy="880122"/>
          </a:xfrm>
          <a:prstGeom prst="wedgeRoundRectCallout">
            <a:avLst>
              <a:gd name="adj1" fmla="val -34781"/>
              <a:gd name="adj2" fmla="val 16996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560" dirty="0"/>
              <a:t>Toutes les IP sources = pas sécuritaire</a:t>
            </a:r>
          </a:p>
        </p:txBody>
      </p:sp>
    </p:spTree>
    <p:extLst>
      <p:ext uri="{BB962C8B-B14F-4D97-AF65-F5344CB8AC3E}">
        <p14:creationId xmlns:p14="http://schemas.microsoft.com/office/powerpoint/2010/main" val="4225286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2333426" y="1996480"/>
            <a:ext cx="11046646" cy="2341407"/>
          </a:xfrm>
        </p:spPr>
        <p:txBody>
          <a:bodyPr/>
          <a:lstStyle/>
          <a:p>
            <a:pPr algn="ctr">
              <a:lnSpc>
                <a:spcPct val="90000"/>
              </a:lnSpc>
            </a:pPr>
            <a:r>
              <a:rPr lang="fr-CA" sz="6000" dirty="0"/>
              <a:t>VLAN</a:t>
            </a:r>
            <a:br>
              <a:rPr lang="fr-CA" sz="6000" dirty="0"/>
            </a:br>
            <a:r>
              <a:rPr lang="fr-CA" sz="6000" dirty="0"/>
              <a:t>Virtual LAN</a:t>
            </a:r>
            <a:endParaRPr lang="fr-CA" altLang="fr-FR" sz="8000" dirty="0"/>
          </a:p>
        </p:txBody>
      </p:sp>
      <p:sp>
        <p:nvSpPr>
          <p:cNvPr id="5" name="Sous-titre 4"/>
          <p:cNvSpPr>
            <a:spLocks noGrp="1"/>
          </p:cNvSpPr>
          <p:nvPr>
            <p:ph type="subTitle" idx="1"/>
          </p:nvPr>
        </p:nvSpPr>
        <p:spPr/>
        <p:txBody>
          <a:bodyPr/>
          <a:lstStyle/>
          <a:p>
            <a:endParaRPr lang="fr-CA"/>
          </a:p>
        </p:txBody>
      </p:sp>
      <p:pic>
        <p:nvPicPr>
          <p:cNvPr id="4" name="Image 3">
            <a:extLst>
              <a:ext uri="{FF2B5EF4-FFF2-40B4-BE49-F238E27FC236}">
                <a16:creationId xmlns:a16="http://schemas.microsoft.com/office/drawing/2014/main" id="{F7C49BE8-2509-498E-8672-CE2E87B0FB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6627" y="4732784"/>
            <a:ext cx="7560244" cy="4191372"/>
          </a:xfrm>
          <a:prstGeom prst="rect">
            <a:avLst/>
          </a:prstGeom>
        </p:spPr>
      </p:pic>
    </p:spTree>
    <p:extLst>
      <p:ext uri="{BB962C8B-B14F-4D97-AF65-F5344CB8AC3E}">
        <p14:creationId xmlns:p14="http://schemas.microsoft.com/office/powerpoint/2010/main" val="23442875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2A754892-D7BB-4406-89D4-A32173F14F55}"/>
              </a:ext>
            </a:extLst>
          </p:cNvPr>
          <p:cNvSpPr>
            <a:spLocks noGrp="1"/>
          </p:cNvSpPr>
          <p:nvPr>
            <p:ph idx="1"/>
          </p:nvPr>
        </p:nvSpPr>
        <p:spPr/>
        <p:txBody>
          <a:bodyPr>
            <a:normAutofit lnSpcReduction="10000"/>
          </a:bodyPr>
          <a:lstStyle/>
          <a:p>
            <a:pPr lvl="0"/>
            <a:r>
              <a:rPr lang="fr-CA" sz="2800" b="1" dirty="0"/>
              <a:t>Séparation virtuelle : </a:t>
            </a:r>
            <a:r>
              <a:rPr lang="fr-CA" sz="2800" dirty="0"/>
              <a:t>Un VLAN est une méthode de création de réseaux distincts au sein d'un même réseau physique. Cela permet de segmenter les réseaux sans nécessiter de matériel réseau supplémentaire.</a:t>
            </a:r>
          </a:p>
          <a:p>
            <a:pPr lvl="0"/>
            <a:endParaRPr lang="fr-CA" sz="2800" dirty="0"/>
          </a:p>
          <a:p>
            <a:pPr lvl="0"/>
            <a:r>
              <a:rPr lang="fr-CA" sz="2800" b="1" dirty="0"/>
              <a:t>Contrôle de trafic </a:t>
            </a:r>
            <a:r>
              <a:rPr lang="fr-CA" sz="2800" dirty="0"/>
              <a:t>: Les VLANs aident à gérer le trafic en regroupant des utilisateurs ou des ressources qui partagent des besoins communs en réseau, indépendamment de leur emplacement physique.</a:t>
            </a:r>
          </a:p>
          <a:p>
            <a:pPr lvl="0"/>
            <a:endParaRPr lang="fr-CA" sz="2800" dirty="0"/>
          </a:p>
          <a:p>
            <a:r>
              <a:rPr lang="fr-CA" sz="2800" b="1" dirty="0"/>
              <a:t>Efficacité et organisation : </a:t>
            </a:r>
            <a:r>
              <a:rPr lang="fr-CA" sz="2800" dirty="0"/>
              <a:t>Les VLANs permettent une meilleure gestion et une organisation plus efficace du réseau en regroupant les appareils selon des critères comme les fonctions, les départements ou les applications.</a:t>
            </a:r>
          </a:p>
        </p:txBody>
      </p:sp>
      <p:sp>
        <p:nvSpPr>
          <p:cNvPr id="3" name="Espace réservé du texte 2">
            <a:extLst>
              <a:ext uri="{FF2B5EF4-FFF2-40B4-BE49-F238E27FC236}">
                <a16:creationId xmlns:a16="http://schemas.microsoft.com/office/drawing/2014/main" id="{0B640B74-802B-488D-B5D8-EBB8D54D1DE5}"/>
              </a:ext>
            </a:extLst>
          </p:cNvPr>
          <p:cNvSpPr txBox="1">
            <a:spLocks noGrp="1"/>
          </p:cNvSpPr>
          <p:nvPr>
            <p:ph type="body" sz="quarter" idx="13"/>
          </p:nvPr>
        </p:nvSpPr>
        <p:spPr/>
        <p:txBody>
          <a:bodyPr vert="horz" wrap="square" lIns="130048" tIns="65024" rIns="130048" bIns="65024" rtlCol="0">
            <a:normAutofit/>
          </a:bodyPr>
          <a:lstStyle/>
          <a:p>
            <a:pPr lvl="0"/>
            <a:r>
              <a:rPr lang="fr-CA" dirty="0"/>
              <a:t>Définition 1/2</a:t>
            </a:r>
          </a:p>
        </p:txBody>
      </p:sp>
      <p:sp>
        <p:nvSpPr>
          <p:cNvPr id="2" name="Titre 1">
            <a:extLst>
              <a:ext uri="{FF2B5EF4-FFF2-40B4-BE49-F238E27FC236}">
                <a16:creationId xmlns:a16="http://schemas.microsoft.com/office/drawing/2014/main" id="{2FE82737-323E-4158-8ED0-29D32E70CD7D}"/>
              </a:ext>
            </a:extLst>
          </p:cNvPr>
          <p:cNvSpPr txBox="1">
            <a:spLocks noGrp="1"/>
          </p:cNvSpPr>
          <p:nvPr>
            <p:ph type="title"/>
          </p:nvPr>
        </p:nvSpPr>
        <p:spPr/>
        <p:txBody>
          <a:bodyPr vert="horz" wrap="square" lIns="130048" tIns="65024" rIns="130048" bIns="65024" rtlCol="0" anchor="t">
            <a:noAutofit/>
          </a:bodyPr>
          <a:lstStyle/>
          <a:p>
            <a:pPr lvl="0"/>
            <a:r>
              <a:rPr lang="fr-CA" dirty="0"/>
              <a:t>VLAN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2A754892-D7BB-4406-89D4-A32173F14F55}"/>
              </a:ext>
            </a:extLst>
          </p:cNvPr>
          <p:cNvSpPr>
            <a:spLocks noGrp="1"/>
          </p:cNvSpPr>
          <p:nvPr>
            <p:ph idx="1"/>
          </p:nvPr>
        </p:nvSpPr>
        <p:spPr/>
        <p:txBody>
          <a:bodyPr>
            <a:noAutofit/>
          </a:bodyPr>
          <a:lstStyle/>
          <a:p>
            <a:pPr marL="0" lvl="0" indent="0">
              <a:buNone/>
            </a:pPr>
            <a:endParaRPr lang="fr-CA" sz="2800" b="1" dirty="0"/>
          </a:p>
          <a:p>
            <a:pPr lvl="0"/>
            <a:r>
              <a:rPr lang="fr-CA" sz="2800" b="1" dirty="0"/>
              <a:t>Flexibilité et évolutivité : </a:t>
            </a:r>
            <a:r>
              <a:rPr lang="fr-CA" sz="2800" dirty="0"/>
              <a:t>Les VLANs offrent une flexibilité et une facilité d'évolution, car ils peuvent être modifiés ou configurés via des logiciels sans nécessiter de changements physiques dans l'infrastructure réseau.</a:t>
            </a:r>
          </a:p>
          <a:p>
            <a:pPr lvl="0"/>
            <a:endParaRPr lang="fr-CA" sz="2800" dirty="0"/>
          </a:p>
          <a:p>
            <a:r>
              <a:rPr lang="fr-CA" sz="2800" b="1" dirty="0"/>
              <a:t>Amélioration de la sécurité </a:t>
            </a:r>
            <a:r>
              <a:rPr lang="fr-CA" sz="2800" dirty="0"/>
              <a:t>: En séparant les segments de réseau, les VLANs peuvent augmenter la sécurité en limitant l'accès à des ressources réseau spécifiques à des groupes d'utilisateurs déterminés.</a:t>
            </a:r>
          </a:p>
        </p:txBody>
      </p:sp>
      <p:sp>
        <p:nvSpPr>
          <p:cNvPr id="3" name="Espace réservé du texte 2">
            <a:extLst>
              <a:ext uri="{FF2B5EF4-FFF2-40B4-BE49-F238E27FC236}">
                <a16:creationId xmlns:a16="http://schemas.microsoft.com/office/drawing/2014/main" id="{0B640B74-802B-488D-B5D8-EBB8D54D1DE5}"/>
              </a:ext>
            </a:extLst>
          </p:cNvPr>
          <p:cNvSpPr txBox="1">
            <a:spLocks noGrp="1"/>
          </p:cNvSpPr>
          <p:nvPr>
            <p:ph type="body" sz="quarter" idx="13"/>
          </p:nvPr>
        </p:nvSpPr>
        <p:spPr/>
        <p:txBody>
          <a:bodyPr vert="horz" wrap="square" lIns="130048" tIns="65024" rIns="130048" bIns="65024" rtlCol="0">
            <a:normAutofit/>
          </a:bodyPr>
          <a:lstStyle/>
          <a:p>
            <a:pPr lvl="0"/>
            <a:r>
              <a:rPr lang="fr-CA" dirty="0"/>
              <a:t>Définition 2/2</a:t>
            </a:r>
          </a:p>
        </p:txBody>
      </p:sp>
      <p:sp>
        <p:nvSpPr>
          <p:cNvPr id="2" name="Titre 1">
            <a:extLst>
              <a:ext uri="{FF2B5EF4-FFF2-40B4-BE49-F238E27FC236}">
                <a16:creationId xmlns:a16="http://schemas.microsoft.com/office/drawing/2014/main" id="{2FE82737-323E-4158-8ED0-29D32E70CD7D}"/>
              </a:ext>
            </a:extLst>
          </p:cNvPr>
          <p:cNvSpPr txBox="1">
            <a:spLocks noGrp="1"/>
          </p:cNvSpPr>
          <p:nvPr>
            <p:ph type="title"/>
          </p:nvPr>
        </p:nvSpPr>
        <p:spPr/>
        <p:txBody>
          <a:bodyPr vert="horz" wrap="square" lIns="130048" tIns="65024" rIns="130048" bIns="65024" rtlCol="0" anchor="t">
            <a:noAutofit/>
          </a:bodyPr>
          <a:lstStyle/>
          <a:p>
            <a:pPr lvl="0"/>
            <a:r>
              <a:rPr lang="fr-CA" dirty="0"/>
              <a:t>VLAN</a:t>
            </a:r>
          </a:p>
        </p:txBody>
      </p:sp>
    </p:spTree>
    <p:extLst>
      <p:ext uri="{BB962C8B-B14F-4D97-AF65-F5344CB8AC3E}">
        <p14:creationId xmlns:p14="http://schemas.microsoft.com/office/powerpoint/2010/main" val="3760706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fade">
                                      <p:cBhvr>
                                        <p:cTn id="1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94082258-F45B-4614-B792-DA2E91B4B097}"/>
              </a:ext>
            </a:extLst>
          </p:cNvPr>
          <p:cNvSpPr>
            <a:spLocks noGrp="1"/>
          </p:cNvSpPr>
          <p:nvPr>
            <p:ph type="body" sz="quarter" idx="13"/>
          </p:nvPr>
        </p:nvSpPr>
        <p:spPr/>
        <p:txBody>
          <a:bodyPr/>
          <a:lstStyle/>
          <a:p>
            <a:r>
              <a:rPr lang="fr-CA" dirty="0"/>
              <a:t>En image</a:t>
            </a:r>
          </a:p>
        </p:txBody>
      </p:sp>
      <p:sp>
        <p:nvSpPr>
          <p:cNvPr id="2" name="Titre 1">
            <a:extLst>
              <a:ext uri="{FF2B5EF4-FFF2-40B4-BE49-F238E27FC236}">
                <a16:creationId xmlns:a16="http://schemas.microsoft.com/office/drawing/2014/main" id="{2FE82737-323E-4158-8ED0-29D32E70CD7D}"/>
              </a:ext>
            </a:extLst>
          </p:cNvPr>
          <p:cNvSpPr txBox="1">
            <a:spLocks noGrp="1"/>
          </p:cNvSpPr>
          <p:nvPr>
            <p:ph type="title"/>
          </p:nvPr>
        </p:nvSpPr>
        <p:spPr/>
        <p:txBody>
          <a:bodyPr vert="horz" wrap="square" lIns="130048" tIns="65024" rIns="130048" bIns="65024" rtlCol="0" anchor="t">
            <a:noAutofit/>
          </a:bodyPr>
          <a:lstStyle/>
          <a:p>
            <a:pPr lvl="0"/>
            <a:r>
              <a:rPr lang="fr-CA" dirty="0"/>
              <a:t>VLAN</a:t>
            </a:r>
          </a:p>
        </p:txBody>
      </p:sp>
      <p:pic>
        <p:nvPicPr>
          <p:cNvPr id="4" name="Image 3">
            <a:extLst>
              <a:ext uri="{FF2B5EF4-FFF2-40B4-BE49-F238E27FC236}">
                <a16:creationId xmlns:a16="http://schemas.microsoft.com/office/drawing/2014/main" id="{3BB0487F-14CB-49D3-BE14-745E4E96E32E}"/>
              </a:ext>
            </a:extLst>
          </p:cNvPr>
          <p:cNvPicPr>
            <a:picLocks noChangeAspect="1"/>
          </p:cNvPicPr>
          <p:nvPr/>
        </p:nvPicPr>
        <p:blipFill>
          <a:blip r:embed="rId3"/>
          <a:stretch>
            <a:fillRect/>
          </a:stretch>
        </p:blipFill>
        <p:spPr>
          <a:xfrm>
            <a:off x="1611575" y="2836493"/>
            <a:ext cx="10065173" cy="6570133"/>
          </a:xfrm>
          <a:prstGeom prst="rect">
            <a:avLst/>
          </a:prstGeom>
        </p:spPr>
      </p:pic>
      <p:sp>
        <p:nvSpPr>
          <p:cNvPr id="3" name="ZoneTexte 2">
            <a:extLst>
              <a:ext uri="{FF2B5EF4-FFF2-40B4-BE49-F238E27FC236}">
                <a16:creationId xmlns:a16="http://schemas.microsoft.com/office/drawing/2014/main" id="{EB424E40-912B-47D7-9712-712A185A89CE}"/>
              </a:ext>
            </a:extLst>
          </p:cNvPr>
          <p:cNvSpPr txBox="1"/>
          <p:nvPr/>
        </p:nvSpPr>
        <p:spPr>
          <a:xfrm>
            <a:off x="8670131" y="3004592"/>
            <a:ext cx="2156360" cy="486287"/>
          </a:xfrm>
          <a:prstGeom prst="rect">
            <a:avLst/>
          </a:prstGeom>
          <a:noFill/>
        </p:spPr>
        <p:txBody>
          <a:bodyPr wrap="none" rtlCol="0">
            <a:spAutoFit/>
          </a:bodyPr>
          <a:lstStyle/>
          <a:p>
            <a:r>
              <a:rPr lang="fr-CA" sz="2560" b="1" dirty="0">
                <a:latin typeface="Courier New" panose="02070309020205020404" pitchFamily="49" charset="0"/>
                <a:cs typeface="Courier New" panose="02070309020205020404" pitchFamily="49" charset="0"/>
              </a:rPr>
              <a:t>1.2.3.0/24</a:t>
            </a:r>
          </a:p>
        </p:txBody>
      </p:sp>
    </p:spTree>
    <p:extLst>
      <p:ext uri="{BB962C8B-B14F-4D97-AF65-F5344CB8AC3E}">
        <p14:creationId xmlns:p14="http://schemas.microsoft.com/office/powerpoint/2010/main" val="3990460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p:txBody>
          <a:bodyPr/>
          <a:lstStyle/>
          <a:p>
            <a:pPr algn="ctr">
              <a:lnSpc>
                <a:spcPct val="90000"/>
              </a:lnSpc>
            </a:pPr>
            <a:r>
              <a:rPr lang="fr-CA" sz="4400" dirty="0"/>
              <a:t>NAT</a:t>
            </a:r>
            <a:br>
              <a:rPr lang="fr-CA" sz="4400" dirty="0"/>
            </a:br>
            <a:r>
              <a:rPr lang="fr-CA" sz="4400" dirty="0"/>
              <a:t>Network </a:t>
            </a:r>
            <a:r>
              <a:rPr lang="fr-CA" sz="4400" dirty="0" err="1"/>
              <a:t>Address</a:t>
            </a:r>
            <a:r>
              <a:rPr lang="fr-CA" sz="4400" dirty="0"/>
              <a:t> Translation</a:t>
            </a:r>
            <a:endParaRPr lang="fr-CA" altLang="fr-FR" sz="8000" dirty="0"/>
          </a:p>
        </p:txBody>
      </p:sp>
      <p:sp>
        <p:nvSpPr>
          <p:cNvPr id="5" name="Sous-titre 4"/>
          <p:cNvSpPr>
            <a:spLocks noGrp="1"/>
          </p:cNvSpPr>
          <p:nvPr>
            <p:ph type="subTitle" idx="1"/>
          </p:nvPr>
        </p:nvSpPr>
        <p:spPr/>
        <p:txBody>
          <a:bodyPr/>
          <a:lstStyle/>
          <a:p>
            <a:endParaRPr lang="fr-CA"/>
          </a:p>
        </p:txBody>
      </p:sp>
    </p:spTree>
    <p:extLst>
      <p:ext uri="{BB962C8B-B14F-4D97-AF65-F5344CB8AC3E}">
        <p14:creationId xmlns:p14="http://schemas.microsoft.com/office/powerpoint/2010/main" val="4332162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DE6D8EA-6125-4448-95CC-4725C1C2CEE7}"/>
              </a:ext>
            </a:extLst>
          </p:cNvPr>
          <p:cNvSpPr>
            <a:spLocks noGrp="1"/>
          </p:cNvSpPr>
          <p:nvPr>
            <p:ph idx="1"/>
          </p:nvPr>
        </p:nvSpPr>
        <p:spPr/>
        <p:txBody>
          <a:bodyPr>
            <a:normAutofit/>
          </a:bodyPr>
          <a:lstStyle/>
          <a:p>
            <a:r>
              <a:rPr lang="fr-CA" sz="2800" b="1" dirty="0"/>
              <a:t>Traduction d'adresse </a:t>
            </a:r>
            <a:r>
              <a:rPr lang="fr-CA" sz="2800" dirty="0"/>
              <a:t>: Le NAT est un processus par lequel les adresses IP dans les paquets de données sont modifiées lors de leur passage à travers un routeur ou un pare-feu.</a:t>
            </a:r>
          </a:p>
          <a:p>
            <a:endParaRPr lang="fr-CA" sz="2800" dirty="0"/>
          </a:p>
          <a:p>
            <a:r>
              <a:rPr lang="fr-CA" sz="2800" b="1" dirty="0"/>
              <a:t>Masquage d'adresse IP </a:t>
            </a:r>
            <a:r>
              <a:rPr lang="fr-CA" sz="2800" dirty="0"/>
              <a:t>: Il permet de masquer les adresses IP privées d'un réseau local lorsqu'elles accèdent à Internet, en les remplaçant par une ou plusieurs adresses IP publiques.</a:t>
            </a:r>
          </a:p>
          <a:p>
            <a:endParaRPr lang="fr-CA" sz="2800" dirty="0"/>
          </a:p>
          <a:p>
            <a:r>
              <a:rPr lang="fr-CA" sz="2800" b="1" dirty="0"/>
              <a:t>Économie d'adresses IP </a:t>
            </a:r>
            <a:r>
              <a:rPr lang="fr-CA" sz="2800" dirty="0"/>
              <a:t>: Le NAT aide à économiser les adresses IP publiques, car plusieurs dispositifs sur un réseau local peuvent partager une seule adresse IP publique pour accéder à Internet.</a:t>
            </a:r>
          </a:p>
        </p:txBody>
      </p:sp>
      <p:sp>
        <p:nvSpPr>
          <p:cNvPr id="5" name="Espace réservé du texte 4">
            <a:extLst>
              <a:ext uri="{FF2B5EF4-FFF2-40B4-BE49-F238E27FC236}">
                <a16:creationId xmlns:a16="http://schemas.microsoft.com/office/drawing/2014/main" id="{5A5C7D57-8D93-489D-A054-A46220707735}"/>
              </a:ext>
            </a:extLst>
          </p:cNvPr>
          <p:cNvSpPr>
            <a:spLocks noGrp="1"/>
          </p:cNvSpPr>
          <p:nvPr>
            <p:ph type="body" sz="quarter" idx="13"/>
          </p:nvPr>
        </p:nvSpPr>
        <p:spPr/>
        <p:txBody>
          <a:bodyPr/>
          <a:lstStyle/>
          <a:p>
            <a:r>
              <a:rPr lang="fr-CA" dirty="0"/>
              <a:t>Définition 1/2</a:t>
            </a:r>
          </a:p>
        </p:txBody>
      </p:sp>
      <p:sp>
        <p:nvSpPr>
          <p:cNvPr id="2" name="Titre 1">
            <a:extLst>
              <a:ext uri="{FF2B5EF4-FFF2-40B4-BE49-F238E27FC236}">
                <a16:creationId xmlns:a16="http://schemas.microsoft.com/office/drawing/2014/main" id="{288E1F64-FFE8-4800-B980-67375EDF137B}"/>
              </a:ext>
            </a:extLst>
          </p:cNvPr>
          <p:cNvSpPr>
            <a:spLocks noGrp="1"/>
          </p:cNvSpPr>
          <p:nvPr>
            <p:ph type="title"/>
          </p:nvPr>
        </p:nvSpPr>
        <p:spPr/>
        <p:txBody>
          <a:bodyPr/>
          <a:lstStyle/>
          <a:p>
            <a:r>
              <a:rPr lang="fr-CA" dirty="0"/>
              <a:t>NAT</a:t>
            </a:r>
          </a:p>
        </p:txBody>
      </p:sp>
      <p:sp>
        <p:nvSpPr>
          <p:cNvPr id="4" name="Espace réservé du numéro de diapositive 3">
            <a:extLst>
              <a:ext uri="{FF2B5EF4-FFF2-40B4-BE49-F238E27FC236}">
                <a16:creationId xmlns:a16="http://schemas.microsoft.com/office/drawing/2014/main" id="{5D48D2F9-859A-47A9-95E9-59B264336E49}"/>
              </a:ext>
            </a:extLst>
          </p:cNvPr>
          <p:cNvSpPr>
            <a:spLocks noGrp="1"/>
          </p:cNvSpPr>
          <p:nvPr>
            <p:ph type="sldNum" sz="quarter" idx="16"/>
          </p:nvPr>
        </p:nvSpPr>
        <p:spPr/>
        <p:txBody>
          <a:bodyPr/>
          <a:lstStyle/>
          <a:p>
            <a:pPr>
              <a:defRPr/>
            </a:pPr>
            <a:fld id="{18819792-910C-4FAC-A076-112F9B833ECD}" type="slidenum">
              <a:rPr lang="fr-FR" altLang="fr-FR" smtClean="0"/>
              <a:pPr>
                <a:defRPr/>
              </a:pPr>
              <a:t>7</a:t>
            </a:fld>
            <a:endParaRPr lang="fr-FR" altLang="fr-FR"/>
          </a:p>
        </p:txBody>
      </p:sp>
    </p:spTree>
    <p:extLst>
      <p:ext uri="{BB962C8B-B14F-4D97-AF65-F5344CB8AC3E}">
        <p14:creationId xmlns:p14="http://schemas.microsoft.com/office/powerpoint/2010/main" val="484188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DE6D8EA-6125-4448-95CC-4725C1C2CEE7}"/>
              </a:ext>
            </a:extLst>
          </p:cNvPr>
          <p:cNvSpPr>
            <a:spLocks noGrp="1"/>
          </p:cNvSpPr>
          <p:nvPr>
            <p:ph idx="1"/>
          </p:nvPr>
        </p:nvSpPr>
        <p:spPr/>
        <p:txBody>
          <a:bodyPr>
            <a:noAutofit/>
          </a:bodyPr>
          <a:lstStyle/>
          <a:p>
            <a:r>
              <a:rPr lang="fr-CA" sz="2400" b="1" dirty="0"/>
              <a:t>Sécurité accrue : </a:t>
            </a:r>
            <a:r>
              <a:rPr lang="fr-CA" sz="2400" dirty="0"/>
              <a:t>En masquant les adresses IP internes, le NAT ajoute une couche de sécurité, car les adresses des dispositifs sur le réseau local ne sont pas exposées directement à Internet.</a:t>
            </a:r>
          </a:p>
          <a:p>
            <a:endParaRPr lang="fr-CA" sz="2400" dirty="0"/>
          </a:p>
          <a:p>
            <a:r>
              <a:rPr lang="fr-CA" sz="2400" b="1" dirty="0"/>
              <a:t>Types de NAT : </a:t>
            </a:r>
            <a:r>
              <a:rPr lang="fr-CA" sz="2400" dirty="0"/>
              <a:t>Il existe différents types de NAT, comme le NAT statique (une correspondance fixe entre adresses internes et externes), le NAT dynamique (allocation dynamique d'adresses) et le PAT (Port </a:t>
            </a:r>
            <a:r>
              <a:rPr lang="fr-CA" sz="2400" dirty="0" err="1"/>
              <a:t>Address</a:t>
            </a:r>
            <a:r>
              <a:rPr lang="fr-CA" sz="2400" dirty="0"/>
              <a:t> Translation, où plusieurs adresses internes partagent une seule adresse externe, mais avec des ports différents).</a:t>
            </a:r>
          </a:p>
          <a:p>
            <a:endParaRPr lang="fr-CA" sz="2400" dirty="0"/>
          </a:p>
          <a:p>
            <a:r>
              <a:rPr lang="fr-CA" sz="2400" b="1" dirty="0"/>
              <a:t>Limitations et problèmes : </a:t>
            </a:r>
            <a:r>
              <a:rPr lang="fr-CA" sz="2400" dirty="0"/>
              <a:t>Bien que le NAT offre des avantages, il peut poser des problèmes avec certaines applications qui nécessitent une communication bidirectionnelle ou une configuration de port spécifique, et peut compliquer le traçage des adresses IP pour les administrateurs réseau.</a:t>
            </a:r>
          </a:p>
        </p:txBody>
      </p:sp>
      <p:sp>
        <p:nvSpPr>
          <p:cNvPr id="5" name="Espace réservé du texte 4">
            <a:extLst>
              <a:ext uri="{FF2B5EF4-FFF2-40B4-BE49-F238E27FC236}">
                <a16:creationId xmlns:a16="http://schemas.microsoft.com/office/drawing/2014/main" id="{5A5C7D57-8D93-489D-A054-A46220707735}"/>
              </a:ext>
            </a:extLst>
          </p:cNvPr>
          <p:cNvSpPr>
            <a:spLocks noGrp="1"/>
          </p:cNvSpPr>
          <p:nvPr>
            <p:ph type="body" sz="quarter" idx="13"/>
          </p:nvPr>
        </p:nvSpPr>
        <p:spPr/>
        <p:txBody>
          <a:bodyPr/>
          <a:lstStyle/>
          <a:p>
            <a:r>
              <a:rPr lang="fr-CA" dirty="0"/>
              <a:t>Définition 2/2</a:t>
            </a:r>
          </a:p>
        </p:txBody>
      </p:sp>
      <p:sp>
        <p:nvSpPr>
          <p:cNvPr id="2" name="Titre 1">
            <a:extLst>
              <a:ext uri="{FF2B5EF4-FFF2-40B4-BE49-F238E27FC236}">
                <a16:creationId xmlns:a16="http://schemas.microsoft.com/office/drawing/2014/main" id="{288E1F64-FFE8-4800-B980-67375EDF137B}"/>
              </a:ext>
            </a:extLst>
          </p:cNvPr>
          <p:cNvSpPr>
            <a:spLocks noGrp="1"/>
          </p:cNvSpPr>
          <p:nvPr>
            <p:ph type="title"/>
          </p:nvPr>
        </p:nvSpPr>
        <p:spPr/>
        <p:txBody>
          <a:bodyPr/>
          <a:lstStyle/>
          <a:p>
            <a:r>
              <a:rPr lang="fr-CA" dirty="0"/>
              <a:t>NAT</a:t>
            </a:r>
          </a:p>
        </p:txBody>
      </p:sp>
      <p:sp>
        <p:nvSpPr>
          <p:cNvPr id="4" name="Espace réservé du numéro de diapositive 3">
            <a:extLst>
              <a:ext uri="{FF2B5EF4-FFF2-40B4-BE49-F238E27FC236}">
                <a16:creationId xmlns:a16="http://schemas.microsoft.com/office/drawing/2014/main" id="{5D48D2F9-859A-47A9-95E9-59B264336E49}"/>
              </a:ext>
            </a:extLst>
          </p:cNvPr>
          <p:cNvSpPr>
            <a:spLocks noGrp="1"/>
          </p:cNvSpPr>
          <p:nvPr>
            <p:ph type="sldNum" sz="quarter" idx="16"/>
          </p:nvPr>
        </p:nvSpPr>
        <p:spPr/>
        <p:txBody>
          <a:bodyPr/>
          <a:lstStyle/>
          <a:p>
            <a:pPr>
              <a:defRPr/>
            </a:pPr>
            <a:fld id="{18819792-910C-4FAC-A076-112F9B833ECD}" type="slidenum">
              <a:rPr lang="fr-FR" altLang="fr-FR" smtClean="0"/>
              <a:pPr>
                <a:defRPr/>
              </a:pPr>
              <a:t>8</a:t>
            </a:fld>
            <a:endParaRPr lang="fr-FR" altLang="fr-FR"/>
          </a:p>
        </p:txBody>
      </p:sp>
    </p:spTree>
    <p:extLst>
      <p:ext uri="{BB962C8B-B14F-4D97-AF65-F5344CB8AC3E}">
        <p14:creationId xmlns:p14="http://schemas.microsoft.com/office/powerpoint/2010/main" val="1547141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1914211-8448-4CA5-A396-74DB37252D5A}"/>
              </a:ext>
            </a:extLst>
          </p:cNvPr>
          <p:cNvSpPr>
            <a:spLocks noGrp="1"/>
          </p:cNvSpPr>
          <p:nvPr>
            <p:ph idx="1"/>
          </p:nvPr>
        </p:nvSpPr>
        <p:spPr/>
        <p:txBody>
          <a:bodyPr>
            <a:normAutofit/>
          </a:bodyPr>
          <a:lstStyle/>
          <a:p>
            <a:r>
              <a:rPr lang="fr-CA" sz="3200" dirty="0"/>
              <a:t>La traduction d’adresse se fait lorsqu’une machine à l’interne (adresse privée) veut communiquer avec l’externe (Internet – adresse publique).</a:t>
            </a:r>
          </a:p>
          <a:p>
            <a:r>
              <a:rPr lang="fr-CA" sz="3200" dirty="0"/>
              <a:t>Le routeur doit masquer l’IP de la machine avec la sienne (traduction).</a:t>
            </a:r>
          </a:p>
          <a:p>
            <a:r>
              <a:rPr lang="fr-CA" sz="3200" dirty="0"/>
              <a:t>Mais lors du retour de la réponse, le routeur doit être capable de faire la traduction inverse.</a:t>
            </a:r>
          </a:p>
          <a:p>
            <a:pPr lvl="1"/>
            <a:r>
              <a:rPr lang="fr-CA" sz="3200" dirty="0"/>
              <a:t>Quelle machine à l’interne vient de faire une requête pour Google.com ?</a:t>
            </a:r>
          </a:p>
          <a:p>
            <a:pPr lvl="2"/>
            <a:r>
              <a:rPr lang="fr-CA" sz="3200" dirty="0"/>
              <a:t>Possiblement plusieurs !!!</a:t>
            </a:r>
          </a:p>
        </p:txBody>
      </p:sp>
      <p:sp>
        <p:nvSpPr>
          <p:cNvPr id="5" name="Espace réservé du texte 4">
            <a:extLst>
              <a:ext uri="{FF2B5EF4-FFF2-40B4-BE49-F238E27FC236}">
                <a16:creationId xmlns:a16="http://schemas.microsoft.com/office/drawing/2014/main" id="{2FE9EA2A-3783-46A0-8E3C-7058876CF3A0}"/>
              </a:ext>
            </a:extLst>
          </p:cNvPr>
          <p:cNvSpPr>
            <a:spLocks noGrp="1"/>
          </p:cNvSpPr>
          <p:nvPr>
            <p:ph type="body" sz="quarter" idx="13"/>
          </p:nvPr>
        </p:nvSpPr>
        <p:spPr/>
        <p:txBody>
          <a:bodyPr/>
          <a:lstStyle/>
          <a:p>
            <a:r>
              <a:rPr lang="fr-CA" dirty="0"/>
              <a:t>Comment? 1/2</a:t>
            </a:r>
          </a:p>
        </p:txBody>
      </p:sp>
      <p:sp>
        <p:nvSpPr>
          <p:cNvPr id="2" name="Titre 1">
            <a:extLst>
              <a:ext uri="{FF2B5EF4-FFF2-40B4-BE49-F238E27FC236}">
                <a16:creationId xmlns:a16="http://schemas.microsoft.com/office/drawing/2014/main" id="{CD63EDC6-6125-415B-BC99-0E56DB97EEC4}"/>
              </a:ext>
            </a:extLst>
          </p:cNvPr>
          <p:cNvSpPr>
            <a:spLocks noGrp="1"/>
          </p:cNvSpPr>
          <p:nvPr>
            <p:ph type="title"/>
          </p:nvPr>
        </p:nvSpPr>
        <p:spPr/>
        <p:txBody>
          <a:bodyPr/>
          <a:lstStyle/>
          <a:p>
            <a:r>
              <a:rPr lang="fr-CA" dirty="0"/>
              <a:t>NAT</a:t>
            </a:r>
          </a:p>
        </p:txBody>
      </p:sp>
      <p:sp>
        <p:nvSpPr>
          <p:cNvPr id="4" name="Espace réservé du numéro de diapositive 3">
            <a:extLst>
              <a:ext uri="{FF2B5EF4-FFF2-40B4-BE49-F238E27FC236}">
                <a16:creationId xmlns:a16="http://schemas.microsoft.com/office/drawing/2014/main" id="{1B51D31B-125A-4978-9087-E8E66F6509E4}"/>
              </a:ext>
            </a:extLst>
          </p:cNvPr>
          <p:cNvSpPr>
            <a:spLocks noGrp="1"/>
          </p:cNvSpPr>
          <p:nvPr>
            <p:ph type="sldNum" sz="quarter" idx="16"/>
          </p:nvPr>
        </p:nvSpPr>
        <p:spPr/>
        <p:txBody>
          <a:bodyPr/>
          <a:lstStyle/>
          <a:p>
            <a:pPr>
              <a:defRPr/>
            </a:pPr>
            <a:fld id="{18819792-910C-4FAC-A076-112F9B833ECD}" type="slidenum">
              <a:rPr lang="fr-FR" altLang="fr-FR" smtClean="0"/>
              <a:pPr>
                <a:defRPr/>
              </a:pPr>
              <a:t>9</a:t>
            </a:fld>
            <a:endParaRPr lang="fr-FR" altLang="fr-FR"/>
          </a:p>
        </p:txBody>
      </p:sp>
    </p:spTree>
    <p:extLst>
      <p:ext uri="{BB962C8B-B14F-4D97-AF65-F5344CB8AC3E}">
        <p14:creationId xmlns:p14="http://schemas.microsoft.com/office/powerpoint/2010/main" val="2620926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hème Office">
  <a:themeElements>
    <a:clrScheme name="">
      <a:dk1>
        <a:srgbClr val="000000"/>
      </a:dk1>
      <a:lt1>
        <a:srgbClr val="FFFFFF"/>
      </a:lt1>
      <a:dk2>
        <a:srgbClr val="5A5F5E"/>
      </a:dk2>
      <a:lt2>
        <a:srgbClr val="B4B4B4"/>
      </a:lt2>
      <a:accent1>
        <a:srgbClr val="78AAB3"/>
      </a:accent1>
      <a:accent2>
        <a:srgbClr val="9A9671"/>
      </a:accent2>
      <a:accent3>
        <a:srgbClr val="FFFFFF"/>
      </a:accent3>
      <a:accent4>
        <a:srgbClr val="000000"/>
      </a:accent4>
      <a:accent5>
        <a:srgbClr val="BED2D6"/>
      </a:accent5>
      <a:accent6>
        <a:srgbClr val="8B8766"/>
      </a:accent6>
      <a:hlink>
        <a:srgbClr val="0000FF"/>
      </a:hlink>
      <a:folHlink>
        <a:srgbClr val="FF00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6939</TotalTime>
  <Words>824</Words>
  <Application>Microsoft Office PowerPoint</Application>
  <PresentationFormat>Personnalisé</PresentationFormat>
  <Paragraphs>107</Paragraphs>
  <Slides>14</Slides>
  <Notes>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14</vt:i4>
      </vt:variant>
    </vt:vector>
  </HeadingPairs>
  <TitlesOfParts>
    <vt:vector size="20" baseType="lpstr">
      <vt:lpstr>Arial</vt:lpstr>
      <vt:lpstr>Courier New</vt:lpstr>
      <vt:lpstr>Lucida Grande</vt:lpstr>
      <vt:lpstr>Trebuchet MS</vt:lpstr>
      <vt:lpstr>Wingdings 3</vt:lpstr>
      <vt:lpstr>Facette</vt:lpstr>
      <vt:lpstr>Réseaux 420-W33-SF</vt:lpstr>
      <vt:lpstr>VLAN Virtual LAN</vt:lpstr>
      <vt:lpstr>VLAN</vt:lpstr>
      <vt:lpstr>VLAN</vt:lpstr>
      <vt:lpstr>VLAN</vt:lpstr>
      <vt:lpstr>NAT Network Address Translation</vt:lpstr>
      <vt:lpstr>NAT</vt:lpstr>
      <vt:lpstr>NAT</vt:lpstr>
      <vt:lpstr>NAT</vt:lpstr>
      <vt:lpstr>NAT</vt:lpstr>
      <vt:lpstr>NAT</vt:lpstr>
      <vt:lpstr>NAT</vt:lpstr>
      <vt:lpstr>NAT</vt:lpstr>
      <vt:lpstr>NAT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Jimmy Gilbert</cp:lastModifiedBy>
  <cp:revision>143</cp:revision>
  <dcterms:modified xsi:type="dcterms:W3CDTF">2025-11-24T13:57:51Z</dcterms:modified>
</cp:coreProperties>
</file>